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0" r:id="rId1"/>
  </p:sldMasterIdLst>
  <p:notesMasterIdLst>
    <p:notesMasterId r:id="rId27"/>
  </p:notesMasterIdLst>
  <p:sldIdLst>
    <p:sldId id="256" r:id="rId2"/>
    <p:sldId id="257" r:id="rId3"/>
    <p:sldId id="306" r:id="rId4"/>
    <p:sldId id="286" r:id="rId5"/>
    <p:sldId id="289" r:id="rId6"/>
    <p:sldId id="304" r:id="rId7"/>
    <p:sldId id="307" r:id="rId8"/>
    <p:sldId id="308" r:id="rId9"/>
    <p:sldId id="305" r:id="rId10"/>
    <p:sldId id="258" r:id="rId11"/>
    <p:sldId id="285" r:id="rId12"/>
    <p:sldId id="259" r:id="rId13"/>
    <p:sldId id="287" r:id="rId14"/>
    <p:sldId id="288" r:id="rId15"/>
    <p:sldId id="295" r:id="rId16"/>
    <p:sldId id="293" r:id="rId17"/>
    <p:sldId id="303" r:id="rId18"/>
    <p:sldId id="262" r:id="rId19"/>
    <p:sldId id="291" r:id="rId20"/>
    <p:sldId id="292" r:id="rId21"/>
    <p:sldId id="299" r:id="rId22"/>
    <p:sldId id="296" r:id="rId23"/>
    <p:sldId id="297" r:id="rId24"/>
    <p:sldId id="298" r:id="rId25"/>
    <p:sldId id="278" r:id="rId26"/>
  </p:sldIdLst>
  <p:sldSz cx="9144000" cy="5143500" type="screen16x9"/>
  <p:notesSz cx="6858000" cy="9144000"/>
  <p:embeddedFontLst>
    <p:embeddedFont>
      <p:font typeface="Adobe Gothic Std B" panose="020B0800000000000000" pitchFamily="34" charset="-128"/>
      <p:bold r:id="rId28"/>
    </p:embeddedFont>
    <p:embeddedFont>
      <p:font typeface="Calibri" panose="020F0502020204030204" pitchFamily="34" charset="0"/>
      <p:regular r:id="rId29"/>
      <p:bold r:id="rId30"/>
      <p:italic r:id="rId31"/>
      <p:boldItalic r:id="rId32"/>
    </p:embeddedFont>
    <p:embeddedFont>
      <p:font typeface="Roboto" panose="02000000000000000000" pitchFamily="2" charset="0"/>
      <p:regular r:id="rId33"/>
      <p:bold r:id="rId34"/>
      <p:italic r:id="rId35"/>
      <p:boldItalic r:id="rId36"/>
    </p:embeddedFont>
    <p:embeddedFont>
      <p:font typeface="Roboto Light" panose="02000000000000000000" pitchFamily="2" charset="0"/>
      <p:regular r:id="rId37"/>
      <p:bold r:id="rId38"/>
      <p:italic r:id="rId39"/>
      <p:boldItalic r:id="rId40"/>
    </p:embeddedFont>
    <p:embeddedFont>
      <p:font typeface="Roboto Slab" panose="020B0604020202020204" charset="0"/>
      <p:regular r:id="rId41"/>
      <p:bold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18573DA-AA36-41A4-8B47-54BCD3913BC7}">
  <a:tblStyle styleId="{518573DA-AA36-41A4-8B47-54BCD3913BC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3" d="100"/>
          <a:sy n="143" d="100"/>
        </p:scale>
        <p:origin x="684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2.fntdata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42" Type="http://schemas.openxmlformats.org/officeDocument/2006/relationships/font" Target="fonts/font15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font" Target="fonts/font13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1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8f0747ed82_1_4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8f0747ed82_1_4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429440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04327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24677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211615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gradFill>
          <a:gsLst>
            <a:gs pos="0">
              <a:schemeClr val="accent1"/>
            </a:gs>
            <a:gs pos="23000">
              <a:schemeClr val="accent2"/>
            </a:gs>
            <a:gs pos="49000">
              <a:schemeClr val="accent3"/>
            </a:gs>
            <a:gs pos="77000">
              <a:schemeClr val="accent4"/>
            </a:gs>
            <a:gs pos="100000">
              <a:schemeClr val="accent5"/>
            </a:gs>
          </a:gsLst>
          <a:lin ang="18900732" scaled="0"/>
        </a:gra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1361800" y="-476249"/>
            <a:ext cx="6041280" cy="5907280"/>
          </a:xfrm>
          <a:custGeom>
            <a:avLst/>
            <a:gdLst/>
            <a:ahLst/>
            <a:cxnLst/>
            <a:rect l="l" t="t" r="r" b="b"/>
            <a:pathLst>
              <a:path w="4401661" h="4304029" extrusionOk="0">
                <a:moveTo>
                  <a:pt x="699453" y="1744663"/>
                </a:moveTo>
                <a:lnTo>
                  <a:pt x="1165543" y="1278573"/>
                </a:lnTo>
                <a:cubicBezTo>
                  <a:pt x="1215073" y="1229042"/>
                  <a:pt x="1215073" y="1147763"/>
                  <a:pt x="1165543" y="1098233"/>
                </a:cubicBezTo>
                <a:cubicBezTo>
                  <a:pt x="1116013" y="1048702"/>
                  <a:pt x="1034732" y="1048702"/>
                  <a:pt x="985203" y="1098233"/>
                </a:cubicBezTo>
                <a:lnTo>
                  <a:pt x="519113" y="1564323"/>
                </a:lnTo>
                <a:cubicBezTo>
                  <a:pt x="469583" y="1613852"/>
                  <a:pt x="469583" y="1695133"/>
                  <a:pt x="519113" y="1744663"/>
                </a:cubicBezTo>
                <a:cubicBezTo>
                  <a:pt x="568642" y="1794192"/>
                  <a:pt x="649288" y="1794192"/>
                  <a:pt x="699453" y="1744663"/>
                </a:cubicBezTo>
                <a:close/>
                <a:moveTo>
                  <a:pt x="271463" y="3418522"/>
                </a:moveTo>
                <a:lnTo>
                  <a:pt x="37147" y="3652838"/>
                </a:lnTo>
                <a:cubicBezTo>
                  <a:pt x="-12382" y="3702368"/>
                  <a:pt x="-12382" y="3783647"/>
                  <a:pt x="37147" y="3833178"/>
                </a:cubicBezTo>
                <a:cubicBezTo>
                  <a:pt x="86678" y="3882708"/>
                  <a:pt x="167958" y="3882708"/>
                  <a:pt x="217488" y="3833178"/>
                </a:cubicBezTo>
                <a:lnTo>
                  <a:pt x="451803" y="3598863"/>
                </a:lnTo>
                <a:cubicBezTo>
                  <a:pt x="501333" y="3549333"/>
                  <a:pt x="501333" y="3468053"/>
                  <a:pt x="451803" y="3418522"/>
                </a:cubicBezTo>
                <a:cubicBezTo>
                  <a:pt x="402272" y="3368993"/>
                  <a:pt x="321628" y="3368993"/>
                  <a:pt x="271463" y="3418522"/>
                </a:cubicBezTo>
                <a:close/>
                <a:moveTo>
                  <a:pt x="1105218" y="1601152"/>
                </a:moveTo>
                <a:cubicBezTo>
                  <a:pt x="1154748" y="1650683"/>
                  <a:pt x="1236028" y="1650683"/>
                  <a:pt x="1285557" y="1601152"/>
                </a:cubicBezTo>
                <a:lnTo>
                  <a:pt x="2024698" y="862013"/>
                </a:lnTo>
                <a:cubicBezTo>
                  <a:pt x="2074228" y="812483"/>
                  <a:pt x="2074228" y="731202"/>
                  <a:pt x="2024698" y="681673"/>
                </a:cubicBezTo>
                <a:cubicBezTo>
                  <a:pt x="1975168" y="632142"/>
                  <a:pt x="1893888" y="632142"/>
                  <a:pt x="1844357" y="681673"/>
                </a:cubicBezTo>
                <a:lnTo>
                  <a:pt x="1105218" y="1420177"/>
                </a:lnTo>
                <a:cubicBezTo>
                  <a:pt x="1055688" y="1470342"/>
                  <a:pt x="1055688" y="1550988"/>
                  <a:pt x="1105218" y="1601152"/>
                </a:cubicBezTo>
                <a:close/>
                <a:moveTo>
                  <a:pt x="3472498" y="217487"/>
                </a:moveTo>
                <a:cubicBezTo>
                  <a:pt x="3522028" y="167957"/>
                  <a:pt x="3522028" y="86677"/>
                  <a:pt x="3472498" y="37148"/>
                </a:cubicBezTo>
                <a:cubicBezTo>
                  <a:pt x="3422968" y="-12383"/>
                  <a:pt x="3341687" y="-12383"/>
                  <a:pt x="3292158" y="37148"/>
                </a:cubicBezTo>
                <a:cubicBezTo>
                  <a:pt x="3242628" y="86677"/>
                  <a:pt x="3242628" y="167957"/>
                  <a:pt x="3292158" y="217487"/>
                </a:cubicBezTo>
                <a:cubicBezTo>
                  <a:pt x="3341687" y="267018"/>
                  <a:pt x="3422968" y="267018"/>
                  <a:pt x="3472498" y="217487"/>
                </a:cubicBezTo>
                <a:close/>
                <a:moveTo>
                  <a:pt x="441642" y="2002473"/>
                </a:moveTo>
                <a:cubicBezTo>
                  <a:pt x="491172" y="1952942"/>
                  <a:pt x="491172" y="1871663"/>
                  <a:pt x="441642" y="1822133"/>
                </a:cubicBezTo>
                <a:cubicBezTo>
                  <a:pt x="392113" y="1772602"/>
                  <a:pt x="310833" y="1772602"/>
                  <a:pt x="261303" y="1822133"/>
                </a:cubicBezTo>
                <a:cubicBezTo>
                  <a:pt x="211772" y="1871663"/>
                  <a:pt x="211772" y="1952942"/>
                  <a:pt x="261303" y="2002473"/>
                </a:cubicBezTo>
                <a:cubicBezTo>
                  <a:pt x="310833" y="2052003"/>
                  <a:pt x="392113" y="2052003"/>
                  <a:pt x="441642" y="2002473"/>
                </a:cubicBezTo>
                <a:close/>
                <a:moveTo>
                  <a:pt x="3945573" y="2271078"/>
                </a:moveTo>
                <a:lnTo>
                  <a:pt x="3842703" y="2373947"/>
                </a:lnTo>
                <a:cubicBezTo>
                  <a:pt x="3793173" y="2423478"/>
                  <a:pt x="3711893" y="2423478"/>
                  <a:pt x="3662362" y="2373947"/>
                </a:cubicBezTo>
                <a:cubicBezTo>
                  <a:pt x="3612833" y="2324418"/>
                  <a:pt x="3612833" y="2243138"/>
                  <a:pt x="3662362" y="2193608"/>
                </a:cubicBezTo>
                <a:lnTo>
                  <a:pt x="3993198" y="1862773"/>
                </a:lnTo>
                <a:cubicBezTo>
                  <a:pt x="4042728" y="1813242"/>
                  <a:pt x="4042728" y="1731963"/>
                  <a:pt x="3993198" y="1682433"/>
                </a:cubicBezTo>
                <a:cubicBezTo>
                  <a:pt x="3943668" y="1632902"/>
                  <a:pt x="3862387" y="1632902"/>
                  <a:pt x="3812858" y="1682433"/>
                </a:cubicBezTo>
                <a:lnTo>
                  <a:pt x="3638868" y="1856423"/>
                </a:lnTo>
                <a:cubicBezTo>
                  <a:pt x="3589337" y="1905952"/>
                  <a:pt x="3508058" y="1905952"/>
                  <a:pt x="3458528" y="1856423"/>
                </a:cubicBezTo>
                <a:cubicBezTo>
                  <a:pt x="3408998" y="1806892"/>
                  <a:pt x="3408998" y="1725613"/>
                  <a:pt x="3458528" y="1676083"/>
                </a:cubicBezTo>
                <a:lnTo>
                  <a:pt x="4000183" y="1134427"/>
                </a:lnTo>
                <a:cubicBezTo>
                  <a:pt x="4049712" y="1084898"/>
                  <a:pt x="4049712" y="1003617"/>
                  <a:pt x="4000183" y="954088"/>
                </a:cubicBezTo>
                <a:cubicBezTo>
                  <a:pt x="3950653" y="904558"/>
                  <a:pt x="3869373" y="904558"/>
                  <a:pt x="3819843" y="954088"/>
                </a:cubicBezTo>
                <a:lnTo>
                  <a:pt x="3636962" y="1136967"/>
                </a:lnTo>
                <a:cubicBezTo>
                  <a:pt x="3587433" y="1186498"/>
                  <a:pt x="3506153" y="1186498"/>
                  <a:pt x="3456623" y="1136967"/>
                </a:cubicBezTo>
                <a:cubicBezTo>
                  <a:pt x="3407093" y="1087438"/>
                  <a:pt x="3407093" y="1006158"/>
                  <a:pt x="3456623" y="956627"/>
                </a:cubicBezTo>
                <a:lnTo>
                  <a:pt x="3508058" y="905192"/>
                </a:lnTo>
                <a:cubicBezTo>
                  <a:pt x="3557587" y="855663"/>
                  <a:pt x="3557587" y="774383"/>
                  <a:pt x="3508058" y="724852"/>
                </a:cubicBezTo>
                <a:cubicBezTo>
                  <a:pt x="3458528" y="675323"/>
                  <a:pt x="3377248" y="675323"/>
                  <a:pt x="3327718" y="724852"/>
                </a:cubicBezTo>
                <a:lnTo>
                  <a:pt x="2574608" y="1476058"/>
                </a:lnTo>
                <a:cubicBezTo>
                  <a:pt x="2525078" y="1525588"/>
                  <a:pt x="2443798" y="1525588"/>
                  <a:pt x="2394268" y="1476058"/>
                </a:cubicBezTo>
                <a:cubicBezTo>
                  <a:pt x="2344738" y="1426527"/>
                  <a:pt x="2344738" y="1345248"/>
                  <a:pt x="2394268" y="1295717"/>
                </a:cubicBezTo>
                <a:lnTo>
                  <a:pt x="3234373" y="455612"/>
                </a:lnTo>
                <a:cubicBezTo>
                  <a:pt x="3283903" y="406083"/>
                  <a:pt x="3283903" y="324802"/>
                  <a:pt x="3234373" y="275273"/>
                </a:cubicBezTo>
                <a:cubicBezTo>
                  <a:pt x="3184843" y="225743"/>
                  <a:pt x="3103562" y="225743"/>
                  <a:pt x="3054033" y="275273"/>
                </a:cubicBezTo>
                <a:lnTo>
                  <a:pt x="2095818" y="1233488"/>
                </a:lnTo>
                <a:cubicBezTo>
                  <a:pt x="2046288" y="1283017"/>
                  <a:pt x="1965007" y="1283017"/>
                  <a:pt x="1915478" y="1233488"/>
                </a:cubicBezTo>
                <a:cubicBezTo>
                  <a:pt x="1865948" y="1183958"/>
                  <a:pt x="1784668" y="1183958"/>
                  <a:pt x="1735138" y="1233488"/>
                </a:cubicBezTo>
                <a:lnTo>
                  <a:pt x="480378" y="2488247"/>
                </a:lnTo>
                <a:cubicBezTo>
                  <a:pt x="430847" y="2537778"/>
                  <a:pt x="430847" y="2619058"/>
                  <a:pt x="480378" y="2668588"/>
                </a:cubicBezTo>
                <a:cubicBezTo>
                  <a:pt x="529908" y="2718118"/>
                  <a:pt x="611188" y="2718118"/>
                  <a:pt x="660717" y="2668588"/>
                </a:cubicBezTo>
                <a:lnTo>
                  <a:pt x="862648" y="2466658"/>
                </a:lnTo>
                <a:cubicBezTo>
                  <a:pt x="912178" y="2417128"/>
                  <a:pt x="993457" y="2417128"/>
                  <a:pt x="1042988" y="2466658"/>
                </a:cubicBezTo>
                <a:cubicBezTo>
                  <a:pt x="1092518" y="2516188"/>
                  <a:pt x="1092518" y="2597468"/>
                  <a:pt x="1042988" y="2646997"/>
                </a:cubicBezTo>
                <a:lnTo>
                  <a:pt x="553403" y="3137218"/>
                </a:lnTo>
                <a:cubicBezTo>
                  <a:pt x="503872" y="3186747"/>
                  <a:pt x="503872" y="3268028"/>
                  <a:pt x="553403" y="3317558"/>
                </a:cubicBezTo>
                <a:cubicBezTo>
                  <a:pt x="602933" y="3367088"/>
                  <a:pt x="684213" y="3367088"/>
                  <a:pt x="733742" y="3317558"/>
                </a:cubicBezTo>
                <a:lnTo>
                  <a:pt x="847408" y="3203893"/>
                </a:lnTo>
                <a:cubicBezTo>
                  <a:pt x="896938" y="3154363"/>
                  <a:pt x="978217" y="3154363"/>
                  <a:pt x="1027748" y="3203893"/>
                </a:cubicBezTo>
                <a:cubicBezTo>
                  <a:pt x="1077278" y="3253422"/>
                  <a:pt x="1158557" y="3253422"/>
                  <a:pt x="1208088" y="3203893"/>
                </a:cubicBezTo>
                <a:lnTo>
                  <a:pt x="1427163" y="2984818"/>
                </a:lnTo>
                <a:cubicBezTo>
                  <a:pt x="1476693" y="2935288"/>
                  <a:pt x="1557973" y="2935288"/>
                  <a:pt x="1607503" y="2984818"/>
                </a:cubicBezTo>
                <a:cubicBezTo>
                  <a:pt x="1657032" y="3034347"/>
                  <a:pt x="1657032" y="3115628"/>
                  <a:pt x="1607503" y="3165158"/>
                </a:cubicBezTo>
                <a:lnTo>
                  <a:pt x="1025207" y="3747453"/>
                </a:lnTo>
                <a:cubicBezTo>
                  <a:pt x="975678" y="3796983"/>
                  <a:pt x="975678" y="3878263"/>
                  <a:pt x="1025207" y="3927793"/>
                </a:cubicBezTo>
                <a:cubicBezTo>
                  <a:pt x="1074738" y="3977322"/>
                  <a:pt x="1156018" y="3977322"/>
                  <a:pt x="1205548" y="3927793"/>
                </a:cubicBezTo>
                <a:lnTo>
                  <a:pt x="1538288" y="3595053"/>
                </a:lnTo>
                <a:cubicBezTo>
                  <a:pt x="1587818" y="3545522"/>
                  <a:pt x="1669098" y="3545522"/>
                  <a:pt x="1718628" y="3595053"/>
                </a:cubicBezTo>
                <a:cubicBezTo>
                  <a:pt x="1768157" y="3644583"/>
                  <a:pt x="1849438" y="3644583"/>
                  <a:pt x="1898968" y="3595053"/>
                </a:cubicBezTo>
                <a:lnTo>
                  <a:pt x="2071053" y="3422968"/>
                </a:lnTo>
                <a:cubicBezTo>
                  <a:pt x="2120583" y="3373438"/>
                  <a:pt x="2201863" y="3373438"/>
                  <a:pt x="2251393" y="3422968"/>
                </a:cubicBezTo>
                <a:cubicBezTo>
                  <a:pt x="2300923" y="3472497"/>
                  <a:pt x="2300923" y="3553778"/>
                  <a:pt x="2251393" y="3603308"/>
                </a:cubicBezTo>
                <a:lnTo>
                  <a:pt x="1929448" y="3925253"/>
                </a:lnTo>
                <a:cubicBezTo>
                  <a:pt x="1879918" y="3974783"/>
                  <a:pt x="1879918" y="4056063"/>
                  <a:pt x="1929448" y="4105593"/>
                </a:cubicBezTo>
                <a:cubicBezTo>
                  <a:pt x="1978978" y="4155122"/>
                  <a:pt x="2060257" y="4155122"/>
                  <a:pt x="2109788" y="4105593"/>
                </a:cubicBezTo>
                <a:lnTo>
                  <a:pt x="2505393" y="3709988"/>
                </a:lnTo>
                <a:cubicBezTo>
                  <a:pt x="2554923" y="3660458"/>
                  <a:pt x="2636203" y="3660458"/>
                  <a:pt x="2685733" y="3709988"/>
                </a:cubicBezTo>
                <a:cubicBezTo>
                  <a:pt x="2735262" y="3759518"/>
                  <a:pt x="2816543" y="3759518"/>
                  <a:pt x="2866073" y="3709988"/>
                </a:cubicBezTo>
                <a:lnTo>
                  <a:pt x="4125278" y="2450783"/>
                </a:lnTo>
                <a:cubicBezTo>
                  <a:pt x="4174808" y="2401253"/>
                  <a:pt x="4174808" y="2319972"/>
                  <a:pt x="4125278" y="2270443"/>
                </a:cubicBezTo>
                <a:cubicBezTo>
                  <a:pt x="4076383" y="2221547"/>
                  <a:pt x="3995103" y="2221547"/>
                  <a:pt x="3945573" y="2271078"/>
                </a:cubicBezTo>
                <a:close/>
                <a:moveTo>
                  <a:pt x="4364038" y="1310958"/>
                </a:moveTo>
                <a:cubicBezTo>
                  <a:pt x="4314508" y="1261427"/>
                  <a:pt x="4233228" y="1261427"/>
                  <a:pt x="4183698" y="1310958"/>
                </a:cubicBezTo>
                <a:lnTo>
                  <a:pt x="4084637" y="1410017"/>
                </a:lnTo>
                <a:cubicBezTo>
                  <a:pt x="4035108" y="1459548"/>
                  <a:pt x="4035108" y="1540827"/>
                  <a:pt x="4084637" y="1590358"/>
                </a:cubicBezTo>
                <a:cubicBezTo>
                  <a:pt x="4134168" y="1639888"/>
                  <a:pt x="4215448" y="1639888"/>
                  <a:pt x="4264978" y="1590358"/>
                </a:cubicBezTo>
                <a:lnTo>
                  <a:pt x="4364038" y="1491298"/>
                </a:lnTo>
                <a:cubicBezTo>
                  <a:pt x="4414203" y="1441767"/>
                  <a:pt x="4414203" y="1360488"/>
                  <a:pt x="4364038" y="1310958"/>
                </a:cubicBezTo>
                <a:close/>
                <a:moveTo>
                  <a:pt x="3773487" y="2885758"/>
                </a:moveTo>
                <a:lnTo>
                  <a:pt x="2807018" y="3852228"/>
                </a:lnTo>
                <a:cubicBezTo>
                  <a:pt x="2757487" y="3901758"/>
                  <a:pt x="2757487" y="3983038"/>
                  <a:pt x="2807018" y="4032568"/>
                </a:cubicBezTo>
                <a:cubicBezTo>
                  <a:pt x="2856548" y="4082097"/>
                  <a:pt x="2937828" y="4082097"/>
                  <a:pt x="2987358" y="4032568"/>
                </a:cubicBezTo>
                <a:lnTo>
                  <a:pt x="3953828" y="3066097"/>
                </a:lnTo>
                <a:cubicBezTo>
                  <a:pt x="4003358" y="3016568"/>
                  <a:pt x="4003358" y="2935288"/>
                  <a:pt x="3953828" y="2885758"/>
                </a:cubicBezTo>
                <a:cubicBezTo>
                  <a:pt x="3904298" y="2836228"/>
                  <a:pt x="3823018" y="2836228"/>
                  <a:pt x="3773487" y="2885758"/>
                </a:cubicBezTo>
                <a:close/>
                <a:moveTo>
                  <a:pt x="2572703" y="4086543"/>
                </a:moveTo>
                <a:cubicBezTo>
                  <a:pt x="2523173" y="4136072"/>
                  <a:pt x="2523173" y="4217353"/>
                  <a:pt x="2572703" y="4266883"/>
                </a:cubicBezTo>
                <a:cubicBezTo>
                  <a:pt x="2622233" y="4316413"/>
                  <a:pt x="2703512" y="4316413"/>
                  <a:pt x="2753043" y="4266883"/>
                </a:cubicBezTo>
                <a:cubicBezTo>
                  <a:pt x="2802573" y="4217353"/>
                  <a:pt x="2802573" y="4136072"/>
                  <a:pt x="2753043" y="4086543"/>
                </a:cubicBezTo>
                <a:cubicBezTo>
                  <a:pt x="2703512" y="4037013"/>
                  <a:pt x="2622233" y="4037013"/>
                  <a:pt x="2572703" y="4086543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3000">
                <a:schemeClr val="accent1"/>
              </a:gs>
              <a:gs pos="31000">
                <a:schemeClr val="accent2"/>
              </a:gs>
              <a:gs pos="50000">
                <a:schemeClr val="accent3"/>
              </a:gs>
              <a:gs pos="68000">
                <a:schemeClr val="accent4"/>
              </a:gs>
              <a:gs pos="88000">
                <a:schemeClr val="accent5"/>
              </a:gs>
              <a:gs pos="100000">
                <a:schemeClr val="accent5"/>
              </a:gs>
            </a:gsLst>
            <a:lin ang="8100019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685800" y="1991813"/>
            <a:ext cx="77724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>
            <a:off x="1361800" y="-476249"/>
            <a:ext cx="6041280" cy="5907280"/>
          </a:xfrm>
          <a:custGeom>
            <a:avLst/>
            <a:gdLst/>
            <a:ahLst/>
            <a:cxnLst/>
            <a:rect l="l" t="t" r="r" b="b"/>
            <a:pathLst>
              <a:path w="4401661" h="4304029" extrusionOk="0">
                <a:moveTo>
                  <a:pt x="699453" y="1744663"/>
                </a:moveTo>
                <a:lnTo>
                  <a:pt x="1165543" y="1278573"/>
                </a:lnTo>
                <a:cubicBezTo>
                  <a:pt x="1215073" y="1229042"/>
                  <a:pt x="1215073" y="1147763"/>
                  <a:pt x="1165543" y="1098233"/>
                </a:cubicBezTo>
                <a:cubicBezTo>
                  <a:pt x="1116013" y="1048702"/>
                  <a:pt x="1034732" y="1048702"/>
                  <a:pt x="985203" y="1098233"/>
                </a:cubicBezTo>
                <a:lnTo>
                  <a:pt x="519113" y="1564323"/>
                </a:lnTo>
                <a:cubicBezTo>
                  <a:pt x="469583" y="1613852"/>
                  <a:pt x="469583" y="1695133"/>
                  <a:pt x="519113" y="1744663"/>
                </a:cubicBezTo>
                <a:cubicBezTo>
                  <a:pt x="568642" y="1794192"/>
                  <a:pt x="649288" y="1794192"/>
                  <a:pt x="699453" y="1744663"/>
                </a:cubicBezTo>
                <a:close/>
                <a:moveTo>
                  <a:pt x="271463" y="3418522"/>
                </a:moveTo>
                <a:lnTo>
                  <a:pt x="37147" y="3652838"/>
                </a:lnTo>
                <a:cubicBezTo>
                  <a:pt x="-12382" y="3702368"/>
                  <a:pt x="-12382" y="3783647"/>
                  <a:pt x="37147" y="3833178"/>
                </a:cubicBezTo>
                <a:cubicBezTo>
                  <a:pt x="86678" y="3882708"/>
                  <a:pt x="167958" y="3882708"/>
                  <a:pt x="217488" y="3833178"/>
                </a:cubicBezTo>
                <a:lnTo>
                  <a:pt x="451803" y="3598863"/>
                </a:lnTo>
                <a:cubicBezTo>
                  <a:pt x="501333" y="3549333"/>
                  <a:pt x="501333" y="3468053"/>
                  <a:pt x="451803" y="3418522"/>
                </a:cubicBezTo>
                <a:cubicBezTo>
                  <a:pt x="402272" y="3368993"/>
                  <a:pt x="321628" y="3368993"/>
                  <a:pt x="271463" y="3418522"/>
                </a:cubicBezTo>
                <a:close/>
                <a:moveTo>
                  <a:pt x="1105218" y="1601152"/>
                </a:moveTo>
                <a:cubicBezTo>
                  <a:pt x="1154748" y="1650683"/>
                  <a:pt x="1236028" y="1650683"/>
                  <a:pt x="1285557" y="1601152"/>
                </a:cubicBezTo>
                <a:lnTo>
                  <a:pt x="2024698" y="862013"/>
                </a:lnTo>
                <a:cubicBezTo>
                  <a:pt x="2074228" y="812483"/>
                  <a:pt x="2074228" y="731202"/>
                  <a:pt x="2024698" y="681673"/>
                </a:cubicBezTo>
                <a:cubicBezTo>
                  <a:pt x="1975168" y="632142"/>
                  <a:pt x="1893888" y="632142"/>
                  <a:pt x="1844357" y="681673"/>
                </a:cubicBezTo>
                <a:lnTo>
                  <a:pt x="1105218" y="1420177"/>
                </a:lnTo>
                <a:cubicBezTo>
                  <a:pt x="1055688" y="1470342"/>
                  <a:pt x="1055688" y="1550988"/>
                  <a:pt x="1105218" y="1601152"/>
                </a:cubicBezTo>
                <a:close/>
                <a:moveTo>
                  <a:pt x="3472498" y="217487"/>
                </a:moveTo>
                <a:cubicBezTo>
                  <a:pt x="3522028" y="167957"/>
                  <a:pt x="3522028" y="86677"/>
                  <a:pt x="3472498" y="37148"/>
                </a:cubicBezTo>
                <a:cubicBezTo>
                  <a:pt x="3422968" y="-12383"/>
                  <a:pt x="3341687" y="-12383"/>
                  <a:pt x="3292158" y="37148"/>
                </a:cubicBezTo>
                <a:cubicBezTo>
                  <a:pt x="3242628" y="86677"/>
                  <a:pt x="3242628" y="167957"/>
                  <a:pt x="3292158" y="217487"/>
                </a:cubicBezTo>
                <a:cubicBezTo>
                  <a:pt x="3341687" y="267018"/>
                  <a:pt x="3422968" y="267018"/>
                  <a:pt x="3472498" y="217487"/>
                </a:cubicBezTo>
                <a:close/>
                <a:moveTo>
                  <a:pt x="441642" y="2002473"/>
                </a:moveTo>
                <a:cubicBezTo>
                  <a:pt x="491172" y="1952942"/>
                  <a:pt x="491172" y="1871663"/>
                  <a:pt x="441642" y="1822133"/>
                </a:cubicBezTo>
                <a:cubicBezTo>
                  <a:pt x="392113" y="1772602"/>
                  <a:pt x="310833" y="1772602"/>
                  <a:pt x="261303" y="1822133"/>
                </a:cubicBezTo>
                <a:cubicBezTo>
                  <a:pt x="211772" y="1871663"/>
                  <a:pt x="211772" y="1952942"/>
                  <a:pt x="261303" y="2002473"/>
                </a:cubicBezTo>
                <a:cubicBezTo>
                  <a:pt x="310833" y="2052003"/>
                  <a:pt x="392113" y="2052003"/>
                  <a:pt x="441642" y="2002473"/>
                </a:cubicBezTo>
                <a:close/>
                <a:moveTo>
                  <a:pt x="3945573" y="2271078"/>
                </a:moveTo>
                <a:lnTo>
                  <a:pt x="3842703" y="2373947"/>
                </a:lnTo>
                <a:cubicBezTo>
                  <a:pt x="3793173" y="2423478"/>
                  <a:pt x="3711893" y="2423478"/>
                  <a:pt x="3662362" y="2373947"/>
                </a:cubicBezTo>
                <a:cubicBezTo>
                  <a:pt x="3612833" y="2324418"/>
                  <a:pt x="3612833" y="2243138"/>
                  <a:pt x="3662362" y="2193608"/>
                </a:cubicBezTo>
                <a:lnTo>
                  <a:pt x="3993198" y="1862773"/>
                </a:lnTo>
                <a:cubicBezTo>
                  <a:pt x="4042728" y="1813242"/>
                  <a:pt x="4042728" y="1731963"/>
                  <a:pt x="3993198" y="1682433"/>
                </a:cubicBezTo>
                <a:cubicBezTo>
                  <a:pt x="3943668" y="1632902"/>
                  <a:pt x="3862387" y="1632902"/>
                  <a:pt x="3812858" y="1682433"/>
                </a:cubicBezTo>
                <a:lnTo>
                  <a:pt x="3638868" y="1856423"/>
                </a:lnTo>
                <a:cubicBezTo>
                  <a:pt x="3589337" y="1905952"/>
                  <a:pt x="3508058" y="1905952"/>
                  <a:pt x="3458528" y="1856423"/>
                </a:cubicBezTo>
                <a:cubicBezTo>
                  <a:pt x="3408998" y="1806892"/>
                  <a:pt x="3408998" y="1725613"/>
                  <a:pt x="3458528" y="1676083"/>
                </a:cubicBezTo>
                <a:lnTo>
                  <a:pt x="4000183" y="1134427"/>
                </a:lnTo>
                <a:cubicBezTo>
                  <a:pt x="4049712" y="1084898"/>
                  <a:pt x="4049712" y="1003617"/>
                  <a:pt x="4000183" y="954088"/>
                </a:cubicBezTo>
                <a:cubicBezTo>
                  <a:pt x="3950653" y="904558"/>
                  <a:pt x="3869373" y="904558"/>
                  <a:pt x="3819843" y="954088"/>
                </a:cubicBezTo>
                <a:lnTo>
                  <a:pt x="3636962" y="1136967"/>
                </a:lnTo>
                <a:cubicBezTo>
                  <a:pt x="3587433" y="1186498"/>
                  <a:pt x="3506153" y="1186498"/>
                  <a:pt x="3456623" y="1136967"/>
                </a:cubicBezTo>
                <a:cubicBezTo>
                  <a:pt x="3407093" y="1087438"/>
                  <a:pt x="3407093" y="1006158"/>
                  <a:pt x="3456623" y="956627"/>
                </a:cubicBezTo>
                <a:lnTo>
                  <a:pt x="3508058" y="905192"/>
                </a:lnTo>
                <a:cubicBezTo>
                  <a:pt x="3557587" y="855663"/>
                  <a:pt x="3557587" y="774383"/>
                  <a:pt x="3508058" y="724852"/>
                </a:cubicBezTo>
                <a:cubicBezTo>
                  <a:pt x="3458528" y="675323"/>
                  <a:pt x="3377248" y="675323"/>
                  <a:pt x="3327718" y="724852"/>
                </a:cubicBezTo>
                <a:lnTo>
                  <a:pt x="2574608" y="1476058"/>
                </a:lnTo>
                <a:cubicBezTo>
                  <a:pt x="2525078" y="1525588"/>
                  <a:pt x="2443798" y="1525588"/>
                  <a:pt x="2394268" y="1476058"/>
                </a:cubicBezTo>
                <a:cubicBezTo>
                  <a:pt x="2344738" y="1426527"/>
                  <a:pt x="2344738" y="1345248"/>
                  <a:pt x="2394268" y="1295717"/>
                </a:cubicBezTo>
                <a:lnTo>
                  <a:pt x="3234373" y="455612"/>
                </a:lnTo>
                <a:cubicBezTo>
                  <a:pt x="3283903" y="406083"/>
                  <a:pt x="3283903" y="324802"/>
                  <a:pt x="3234373" y="275273"/>
                </a:cubicBezTo>
                <a:cubicBezTo>
                  <a:pt x="3184843" y="225743"/>
                  <a:pt x="3103562" y="225743"/>
                  <a:pt x="3054033" y="275273"/>
                </a:cubicBezTo>
                <a:lnTo>
                  <a:pt x="2095818" y="1233488"/>
                </a:lnTo>
                <a:cubicBezTo>
                  <a:pt x="2046288" y="1283017"/>
                  <a:pt x="1965007" y="1283017"/>
                  <a:pt x="1915478" y="1233488"/>
                </a:cubicBezTo>
                <a:cubicBezTo>
                  <a:pt x="1865948" y="1183958"/>
                  <a:pt x="1784668" y="1183958"/>
                  <a:pt x="1735138" y="1233488"/>
                </a:cubicBezTo>
                <a:lnTo>
                  <a:pt x="480378" y="2488247"/>
                </a:lnTo>
                <a:cubicBezTo>
                  <a:pt x="430847" y="2537778"/>
                  <a:pt x="430847" y="2619058"/>
                  <a:pt x="480378" y="2668588"/>
                </a:cubicBezTo>
                <a:cubicBezTo>
                  <a:pt x="529908" y="2718118"/>
                  <a:pt x="611188" y="2718118"/>
                  <a:pt x="660717" y="2668588"/>
                </a:cubicBezTo>
                <a:lnTo>
                  <a:pt x="862648" y="2466658"/>
                </a:lnTo>
                <a:cubicBezTo>
                  <a:pt x="912178" y="2417128"/>
                  <a:pt x="993457" y="2417128"/>
                  <a:pt x="1042988" y="2466658"/>
                </a:cubicBezTo>
                <a:cubicBezTo>
                  <a:pt x="1092518" y="2516188"/>
                  <a:pt x="1092518" y="2597468"/>
                  <a:pt x="1042988" y="2646997"/>
                </a:cubicBezTo>
                <a:lnTo>
                  <a:pt x="553403" y="3137218"/>
                </a:lnTo>
                <a:cubicBezTo>
                  <a:pt x="503872" y="3186747"/>
                  <a:pt x="503872" y="3268028"/>
                  <a:pt x="553403" y="3317558"/>
                </a:cubicBezTo>
                <a:cubicBezTo>
                  <a:pt x="602933" y="3367088"/>
                  <a:pt x="684213" y="3367088"/>
                  <a:pt x="733742" y="3317558"/>
                </a:cubicBezTo>
                <a:lnTo>
                  <a:pt x="847408" y="3203893"/>
                </a:lnTo>
                <a:cubicBezTo>
                  <a:pt x="896938" y="3154363"/>
                  <a:pt x="978217" y="3154363"/>
                  <a:pt x="1027748" y="3203893"/>
                </a:cubicBezTo>
                <a:cubicBezTo>
                  <a:pt x="1077278" y="3253422"/>
                  <a:pt x="1158557" y="3253422"/>
                  <a:pt x="1208088" y="3203893"/>
                </a:cubicBezTo>
                <a:lnTo>
                  <a:pt x="1427163" y="2984818"/>
                </a:lnTo>
                <a:cubicBezTo>
                  <a:pt x="1476693" y="2935288"/>
                  <a:pt x="1557973" y="2935288"/>
                  <a:pt x="1607503" y="2984818"/>
                </a:cubicBezTo>
                <a:cubicBezTo>
                  <a:pt x="1657032" y="3034347"/>
                  <a:pt x="1657032" y="3115628"/>
                  <a:pt x="1607503" y="3165158"/>
                </a:cubicBezTo>
                <a:lnTo>
                  <a:pt x="1025207" y="3747453"/>
                </a:lnTo>
                <a:cubicBezTo>
                  <a:pt x="975678" y="3796983"/>
                  <a:pt x="975678" y="3878263"/>
                  <a:pt x="1025207" y="3927793"/>
                </a:cubicBezTo>
                <a:cubicBezTo>
                  <a:pt x="1074738" y="3977322"/>
                  <a:pt x="1156018" y="3977322"/>
                  <a:pt x="1205548" y="3927793"/>
                </a:cubicBezTo>
                <a:lnTo>
                  <a:pt x="1538288" y="3595053"/>
                </a:lnTo>
                <a:cubicBezTo>
                  <a:pt x="1587818" y="3545522"/>
                  <a:pt x="1669098" y="3545522"/>
                  <a:pt x="1718628" y="3595053"/>
                </a:cubicBezTo>
                <a:cubicBezTo>
                  <a:pt x="1768157" y="3644583"/>
                  <a:pt x="1849438" y="3644583"/>
                  <a:pt x="1898968" y="3595053"/>
                </a:cubicBezTo>
                <a:lnTo>
                  <a:pt x="2071053" y="3422968"/>
                </a:lnTo>
                <a:cubicBezTo>
                  <a:pt x="2120583" y="3373438"/>
                  <a:pt x="2201863" y="3373438"/>
                  <a:pt x="2251393" y="3422968"/>
                </a:cubicBezTo>
                <a:cubicBezTo>
                  <a:pt x="2300923" y="3472497"/>
                  <a:pt x="2300923" y="3553778"/>
                  <a:pt x="2251393" y="3603308"/>
                </a:cubicBezTo>
                <a:lnTo>
                  <a:pt x="1929448" y="3925253"/>
                </a:lnTo>
                <a:cubicBezTo>
                  <a:pt x="1879918" y="3974783"/>
                  <a:pt x="1879918" y="4056063"/>
                  <a:pt x="1929448" y="4105593"/>
                </a:cubicBezTo>
                <a:cubicBezTo>
                  <a:pt x="1978978" y="4155122"/>
                  <a:pt x="2060257" y="4155122"/>
                  <a:pt x="2109788" y="4105593"/>
                </a:cubicBezTo>
                <a:lnTo>
                  <a:pt x="2505393" y="3709988"/>
                </a:lnTo>
                <a:cubicBezTo>
                  <a:pt x="2554923" y="3660458"/>
                  <a:pt x="2636203" y="3660458"/>
                  <a:pt x="2685733" y="3709988"/>
                </a:cubicBezTo>
                <a:cubicBezTo>
                  <a:pt x="2735262" y="3759518"/>
                  <a:pt x="2816543" y="3759518"/>
                  <a:pt x="2866073" y="3709988"/>
                </a:cubicBezTo>
                <a:lnTo>
                  <a:pt x="4125278" y="2450783"/>
                </a:lnTo>
                <a:cubicBezTo>
                  <a:pt x="4174808" y="2401253"/>
                  <a:pt x="4174808" y="2319972"/>
                  <a:pt x="4125278" y="2270443"/>
                </a:cubicBezTo>
                <a:cubicBezTo>
                  <a:pt x="4076383" y="2221547"/>
                  <a:pt x="3995103" y="2221547"/>
                  <a:pt x="3945573" y="2271078"/>
                </a:cubicBezTo>
                <a:close/>
                <a:moveTo>
                  <a:pt x="4364038" y="1310958"/>
                </a:moveTo>
                <a:cubicBezTo>
                  <a:pt x="4314508" y="1261427"/>
                  <a:pt x="4233228" y="1261427"/>
                  <a:pt x="4183698" y="1310958"/>
                </a:cubicBezTo>
                <a:lnTo>
                  <a:pt x="4084637" y="1410017"/>
                </a:lnTo>
                <a:cubicBezTo>
                  <a:pt x="4035108" y="1459548"/>
                  <a:pt x="4035108" y="1540827"/>
                  <a:pt x="4084637" y="1590358"/>
                </a:cubicBezTo>
                <a:cubicBezTo>
                  <a:pt x="4134168" y="1639888"/>
                  <a:pt x="4215448" y="1639888"/>
                  <a:pt x="4264978" y="1590358"/>
                </a:cubicBezTo>
                <a:lnTo>
                  <a:pt x="4364038" y="1491298"/>
                </a:lnTo>
                <a:cubicBezTo>
                  <a:pt x="4414203" y="1441767"/>
                  <a:pt x="4414203" y="1360488"/>
                  <a:pt x="4364038" y="1310958"/>
                </a:cubicBezTo>
                <a:close/>
                <a:moveTo>
                  <a:pt x="3773487" y="2885758"/>
                </a:moveTo>
                <a:lnTo>
                  <a:pt x="2807018" y="3852228"/>
                </a:lnTo>
                <a:cubicBezTo>
                  <a:pt x="2757487" y="3901758"/>
                  <a:pt x="2757487" y="3983038"/>
                  <a:pt x="2807018" y="4032568"/>
                </a:cubicBezTo>
                <a:cubicBezTo>
                  <a:pt x="2856548" y="4082097"/>
                  <a:pt x="2937828" y="4082097"/>
                  <a:pt x="2987358" y="4032568"/>
                </a:cubicBezTo>
                <a:lnTo>
                  <a:pt x="3953828" y="3066097"/>
                </a:lnTo>
                <a:cubicBezTo>
                  <a:pt x="4003358" y="3016568"/>
                  <a:pt x="4003358" y="2935288"/>
                  <a:pt x="3953828" y="2885758"/>
                </a:cubicBezTo>
                <a:cubicBezTo>
                  <a:pt x="3904298" y="2836228"/>
                  <a:pt x="3823018" y="2836228"/>
                  <a:pt x="3773487" y="2885758"/>
                </a:cubicBezTo>
                <a:close/>
                <a:moveTo>
                  <a:pt x="2572703" y="4086543"/>
                </a:moveTo>
                <a:cubicBezTo>
                  <a:pt x="2523173" y="4136072"/>
                  <a:pt x="2523173" y="4217353"/>
                  <a:pt x="2572703" y="4266883"/>
                </a:cubicBezTo>
                <a:cubicBezTo>
                  <a:pt x="2622233" y="4316413"/>
                  <a:pt x="2703512" y="4316413"/>
                  <a:pt x="2753043" y="4266883"/>
                </a:cubicBezTo>
                <a:cubicBezTo>
                  <a:pt x="2802573" y="4217353"/>
                  <a:pt x="2802573" y="4136072"/>
                  <a:pt x="2753043" y="4086543"/>
                </a:cubicBezTo>
                <a:cubicBezTo>
                  <a:pt x="2703512" y="4037013"/>
                  <a:pt x="2622233" y="4037013"/>
                  <a:pt x="2572703" y="4086543"/>
                </a:cubicBezTo>
                <a:close/>
              </a:path>
            </a:pathLst>
          </a:custGeom>
          <a:gradFill>
            <a:gsLst>
              <a:gs pos="0">
                <a:schemeClr val="accent6"/>
              </a:gs>
              <a:gs pos="31000">
                <a:schemeClr val="accent1"/>
              </a:gs>
              <a:gs pos="66000">
                <a:schemeClr val="accent2"/>
              </a:gs>
              <a:gs pos="100000">
                <a:schemeClr val="accent3"/>
              </a:gs>
            </a:gsLst>
            <a:lin ang="1890073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14;p3"/>
          <p:cNvSpPr txBox="1">
            <a:spLocks noGrp="1"/>
          </p:cNvSpPr>
          <p:nvPr>
            <p:ph type="ctrTitle"/>
          </p:nvPr>
        </p:nvSpPr>
        <p:spPr>
          <a:xfrm>
            <a:off x="685800" y="2099622"/>
            <a:ext cx="7772400" cy="643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685800" y="2840052"/>
            <a:ext cx="7772400" cy="41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None/>
              <a:defRPr sz="22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 sz="2800">
                <a:solidFill>
                  <a:schemeClr val="accent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 sz="2800">
                <a:solidFill>
                  <a:schemeClr val="accent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 sz="2800">
                <a:solidFill>
                  <a:schemeClr val="accent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 sz="2800">
                <a:solidFill>
                  <a:schemeClr val="accent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 sz="2800">
                <a:solidFill>
                  <a:schemeClr val="accent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 sz="2800">
                <a:solidFill>
                  <a:schemeClr val="accent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 sz="2800">
                <a:solidFill>
                  <a:schemeClr val="accent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 sz="28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/>
          <p:nvPr/>
        </p:nvSpPr>
        <p:spPr>
          <a:xfrm>
            <a:off x="8608500" y="4608000"/>
            <a:ext cx="383100" cy="3831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ldNum" idx="12"/>
          </p:nvPr>
        </p:nvSpPr>
        <p:spPr>
          <a:xfrm>
            <a:off x="8608500" y="4608050"/>
            <a:ext cx="383100" cy="383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  <p:sp>
        <p:nvSpPr>
          <p:cNvPr id="24" name="Google Shape;24;p5"/>
          <p:cNvSpPr/>
          <p:nvPr/>
        </p:nvSpPr>
        <p:spPr>
          <a:xfrm>
            <a:off x="5088076" y="-549695"/>
            <a:ext cx="4192582" cy="4099588"/>
          </a:xfrm>
          <a:custGeom>
            <a:avLst/>
            <a:gdLst/>
            <a:ahLst/>
            <a:cxnLst/>
            <a:rect l="l" t="t" r="r" b="b"/>
            <a:pathLst>
              <a:path w="4401661" h="4304029" extrusionOk="0">
                <a:moveTo>
                  <a:pt x="699453" y="1744663"/>
                </a:moveTo>
                <a:lnTo>
                  <a:pt x="1165543" y="1278573"/>
                </a:lnTo>
                <a:cubicBezTo>
                  <a:pt x="1215073" y="1229042"/>
                  <a:pt x="1215073" y="1147763"/>
                  <a:pt x="1165543" y="1098233"/>
                </a:cubicBezTo>
                <a:cubicBezTo>
                  <a:pt x="1116013" y="1048702"/>
                  <a:pt x="1034732" y="1048702"/>
                  <a:pt x="985203" y="1098233"/>
                </a:cubicBezTo>
                <a:lnTo>
                  <a:pt x="519113" y="1564323"/>
                </a:lnTo>
                <a:cubicBezTo>
                  <a:pt x="469583" y="1613852"/>
                  <a:pt x="469583" y="1695133"/>
                  <a:pt x="519113" y="1744663"/>
                </a:cubicBezTo>
                <a:cubicBezTo>
                  <a:pt x="568642" y="1794192"/>
                  <a:pt x="649288" y="1794192"/>
                  <a:pt x="699453" y="1744663"/>
                </a:cubicBezTo>
                <a:close/>
                <a:moveTo>
                  <a:pt x="271463" y="3418522"/>
                </a:moveTo>
                <a:lnTo>
                  <a:pt x="37147" y="3652838"/>
                </a:lnTo>
                <a:cubicBezTo>
                  <a:pt x="-12382" y="3702368"/>
                  <a:pt x="-12382" y="3783647"/>
                  <a:pt x="37147" y="3833178"/>
                </a:cubicBezTo>
                <a:cubicBezTo>
                  <a:pt x="86678" y="3882708"/>
                  <a:pt x="167958" y="3882708"/>
                  <a:pt x="217488" y="3833178"/>
                </a:cubicBezTo>
                <a:lnTo>
                  <a:pt x="451803" y="3598863"/>
                </a:lnTo>
                <a:cubicBezTo>
                  <a:pt x="501333" y="3549333"/>
                  <a:pt x="501333" y="3468053"/>
                  <a:pt x="451803" y="3418522"/>
                </a:cubicBezTo>
                <a:cubicBezTo>
                  <a:pt x="402272" y="3368993"/>
                  <a:pt x="321628" y="3368993"/>
                  <a:pt x="271463" y="3418522"/>
                </a:cubicBezTo>
                <a:close/>
                <a:moveTo>
                  <a:pt x="1105218" y="1601152"/>
                </a:moveTo>
                <a:cubicBezTo>
                  <a:pt x="1154748" y="1650683"/>
                  <a:pt x="1236028" y="1650683"/>
                  <a:pt x="1285557" y="1601152"/>
                </a:cubicBezTo>
                <a:lnTo>
                  <a:pt x="2024698" y="862013"/>
                </a:lnTo>
                <a:cubicBezTo>
                  <a:pt x="2074228" y="812483"/>
                  <a:pt x="2074228" y="731202"/>
                  <a:pt x="2024698" y="681673"/>
                </a:cubicBezTo>
                <a:cubicBezTo>
                  <a:pt x="1975168" y="632142"/>
                  <a:pt x="1893888" y="632142"/>
                  <a:pt x="1844357" y="681673"/>
                </a:cubicBezTo>
                <a:lnTo>
                  <a:pt x="1105218" y="1420177"/>
                </a:lnTo>
                <a:cubicBezTo>
                  <a:pt x="1055688" y="1470342"/>
                  <a:pt x="1055688" y="1550988"/>
                  <a:pt x="1105218" y="1601152"/>
                </a:cubicBezTo>
                <a:close/>
                <a:moveTo>
                  <a:pt x="3472498" y="217487"/>
                </a:moveTo>
                <a:cubicBezTo>
                  <a:pt x="3522028" y="167957"/>
                  <a:pt x="3522028" y="86677"/>
                  <a:pt x="3472498" y="37148"/>
                </a:cubicBezTo>
                <a:cubicBezTo>
                  <a:pt x="3422968" y="-12383"/>
                  <a:pt x="3341687" y="-12383"/>
                  <a:pt x="3292158" y="37148"/>
                </a:cubicBezTo>
                <a:cubicBezTo>
                  <a:pt x="3242628" y="86677"/>
                  <a:pt x="3242628" y="167957"/>
                  <a:pt x="3292158" y="217487"/>
                </a:cubicBezTo>
                <a:cubicBezTo>
                  <a:pt x="3341687" y="267018"/>
                  <a:pt x="3422968" y="267018"/>
                  <a:pt x="3472498" y="217487"/>
                </a:cubicBezTo>
                <a:close/>
                <a:moveTo>
                  <a:pt x="441642" y="2002473"/>
                </a:moveTo>
                <a:cubicBezTo>
                  <a:pt x="491172" y="1952942"/>
                  <a:pt x="491172" y="1871663"/>
                  <a:pt x="441642" y="1822133"/>
                </a:cubicBezTo>
                <a:cubicBezTo>
                  <a:pt x="392113" y="1772602"/>
                  <a:pt x="310833" y="1772602"/>
                  <a:pt x="261303" y="1822133"/>
                </a:cubicBezTo>
                <a:cubicBezTo>
                  <a:pt x="211772" y="1871663"/>
                  <a:pt x="211772" y="1952942"/>
                  <a:pt x="261303" y="2002473"/>
                </a:cubicBezTo>
                <a:cubicBezTo>
                  <a:pt x="310833" y="2052003"/>
                  <a:pt x="392113" y="2052003"/>
                  <a:pt x="441642" y="2002473"/>
                </a:cubicBezTo>
                <a:close/>
                <a:moveTo>
                  <a:pt x="3945573" y="2271078"/>
                </a:moveTo>
                <a:lnTo>
                  <a:pt x="3842703" y="2373947"/>
                </a:lnTo>
                <a:cubicBezTo>
                  <a:pt x="3793173" y="2423478"/>
                  <a:pt x="3711893" y="2423478"/>
                  <a:pt x="3662362" y="2373947"/>
                </a:cubicBezTo>
                <a:cubicBezTo>
                  <a:pt x="3612833" y="2324418"/>
                  <a:pt x="3612833" y="2243138"/>
                  <a:pt x="3662362" y="2193608"/>
                </a:cubicBezTo>
                <a:lnTo>
                  <a:pt x="3993198" y="1862773"/>
                </a:lnTo>
                <a:cubicBezTo>
                  <a:pt x="4042728" y="1813242"/>
                  <a:pt x="4042728" y="1731963"/>
                  <a:pt x="3993198" y="1682433"/>
                </a:cubicBezTo>
                <a:cubicBezTo>
                  <a:pt x="3943668" y="1632902"/>
                  <a:pt x="3862387" y="1632902"/>
                  <a:pt x="3812858" y="1682433"/>
                </a:cubicBezTo>
                <a:lnTo>
                  <a:pt x="3638868" y="1856423"/>
                </a:lnTo>
                <a:cubicBezTo>
                  <a:pt x="3589337" y="1905952"/>
                  <a:pt x="3508058" y="1905952"/>
                  <a:pt x="3458528" y="1856423"/>
                </a:cubicBezTo>
                <a:cubicBezTo>
                  <a:pt x="3408998" y="1806892"/>
                  <a:pt x="3408998" y="1725613"/>
                  <a:pt x="3458528" y="1676083"/>
                </a:cubicBezTo>
                <a:lnTo>
                  <a:pt x="4000183" y="1134427"/>
                </a:lnTo>
                <a:cubicBezTo>
                  <a:pt x="4049712" y="1084898"/>
                  <a:pt x="4049712" y="1003617"/>
                  <a:pt x="4000183" y="954088"/>
                </a:cubicBezTo>
                <a:cubicBezTo>
                  <a:pt x="3950653" y="904558"/>
                  <a:pt x="3869373" y="904558"/>
                  <a:pt x="3819843" y="954088"/>
                </a:cubicBezTo>
                <a:lnTo>
                  <a:pt x="3636962" y="1136967"/>
                </a:lnTo>
                <a:cubicBezTo>
                  <a:pt x="3587433" y="1186498"/>
                  <a:pt x="3506153" y="1186498"/>
                  <a:pt x="3456623" y="1136967"/>
                </a:cubicBezTo>
                <a:cubicBezTo>
                  <a:pt x="3407093" y="1087438"/>
                  <a:pt x="3407093" y="1006158"/>
                  <a:pt x="3456623" y="956627"/>
                </a:cubicBezTo>
                <a:lnTo>
                  <a:pt x="3508058" y="905192"/>
                </a:lnTo>
                <a:cubicBezTo>
                  <a:pt x="3557587" y="855663"/>
                  <a:pt x="3557587" y="774383"/>
                  <a:pt x="3508058" y="724852"/>
                </a:cubicBezTo>
                <a:cubicBezTo>
                  <a:pt x="3458528" y="675323"/>
                  <a:pt x="3377248" y="675323"/>
                  <a:pt x="3327718" y="724852"/>
                </a:cubicBezTo>
                <a:lnTo>
                  <a:pt x="2574608" y="1476058"/>
                </a:lnTo>
                <a:cubicBezTo>
                  <a:pt x="2525078" y="1525588"/>
                  <a:pt x="2443798" y="1525588"/>
                  <a:pt x="2394268" y="1476058"/>
                </a:cubicBezTo>
                <a:cubicBezTo>
                  <a:pt x="2344738" y="1426527"/>
                  <a:pt x="2344738" y="1345248"/>
                  <a:pt x="2394268" y="1295717"/>
                </a:cubicBezTo>
                <a:lnTo>
                  <a:pt x="3234373" y="455612"/>
                </a:lnTo>
                <a:cubicBezTo>
                  <a:pt x="3283903" y="406083"/>
                  <a:pt x="3283903" y="324802"/>
                  <a:pt x="3234373" y="275273"/>
                </a:cubicBezTo>
                <a:cubicBezTo>
                  <a:pt x="3184843" y="225743"/>
                  <a:pt x="3103562" y="225743"/>
                  <a:pt x="3054033" y="275273"/>
                </a:cubicBezTo>
                <a:lnTo>
                  <a:pt x="2095818" y="1233488"/>
                </a:lnTo>
                <a:cubicBezTo>
                  <a:pt x="2046288" y="1283017"/>
                  <a:pt x="1965007" y="1283017"/>
                  <a:pt x="1915478" y="1233488"/>
                </a:cubicBezTo>
                <a:cubicBezTo>
                  <a:pt x="1865948" y="1183958"/>
                  <a:pt x="1784668" y="1183958"/>
                  <a:pt x="1735138" y="1233488"/>
                </a:cubicBezTo>
                <a:lnTo>
                  <a:pt x="480378" y="2488247"/>
                </a:lnTo>
                <a:cubicBezTo>
                  <a:pt x="430847" y="2537778"/>
                  <a:pt x="430847" y="2619058"/>
                  <a:pt x="480378" y="2668588"/>
                </a:cubicBezTo>
                <a:cubicBezTo>
                  <a:pt x="529908" y="2718118"/>
                  <a:pt x="611188" y="2718118"/>
                  <a:pt x="660717" y="2668588"/>
                </a:cubicBezTo>
                <a:lnTo>
                  <a:pt x="862648" y="2466658"/>
                </a:lnTo>
                <a:cubicBezTo>
                  <a:pt x="912178" y="2417128"/>
                  <a:pt x="993457" y="2417128"/>
                  <a:pt x="1042988" y="2466658"/>
                </a:cubicBezTo>
                <a:cubicBezTo>
                  <a:pt x="1092518" y="2516188"/>
                  <a:pt x="1092518" y="2597468"/>
                  <a:pt x="1042988" y="2646997"/>
                </a:cubicBezTo>
                <a:lnTo>
                  <a:pt x="553403" y="3137218"/>
                </a:lnTo>
                <a:cubicBezTo>
                  <a:pt x="503872" y="3186747"/>
                  <a:pt x="503872" y="3268028"/>
                  <a:pt x="553403" y="3317558"/>
                </a:cubicBezTo>
                <a:cubicBezTo>
                  <a:pt x="602933" y="3367088"/>
                  <a:pt x="684213" y="3367088"/>
                  <a:pt x="733742" y="3317558"/>
                </a:cubicBezTo>
                <a:lnTo>
                  <a:pt x="847408" y="3203893"/>
                </a:lnTo>
                <a:cubicBezTo>
                  <a:pt x="896938" y="3154363"/>
                  <a:pt x="978217" y="3154363"/>
                  <a:pt x="1027748" y="3203893"/>
                </a:cubicBezTo>
                <a:cubicBezTo>
                  <a:pt x="1077278" y="3253422"/>
                  <a:pt x="1158557" y="3253422"/>
                  <a:pt x="1208088" y="3203893"/>
                </a:cubicBezTo>
                <a:lnTo>
                  <a:pt x="1427163" y="2984818"/>
                </a:lnTo>
                <a:cubicBezTo>
                  <a:pt x="1476693" y="2935288"/>
                  <a:pt x="1557973" y="2935288"/>
                  <a:pt x="1607503" y="2984818"/>
                </a:cubicBezTo>
                <a:cubicBezTo>
                  <a:pt x="1657032" y="3034347"/>
                  <a:pt x="1657032" y="3115628"/>
                  <a:pt x="1607503" y="3165158"/>
                </a:cubicBezTo>
                <a:lnTo>
                  <a:pt x="1025207" y="3747453"/>
                </a:lnTo>
                <a:cubicBezTo>
                  <a:pt x="975678" y="3796983"/>
                  <a:pt x="975678" y="3878263"/>
                  <a:pt x="1025207" y="3927793"/>
                </a:cubicBezTo>
                <a:cubicBezTo>
                  <a:pt x="1074738" y="3977322"/>
                  <a:pt x="1156018" y="3977322"/>
                  <a:pt x="1205548" y="3927793"/>
                </a:cubicBezTo>
                <a:lnTo>
                  <a:pt x="1538288" y="3595053"/>
                </a:lnTo>
                <a:cubicBezTo>
                  <a:pt x="1587818" y="3545522"/>
                  <a:pt x="1669098" y="3545522"/>
                  <a:pt x="1718628" y="3595053"/>
                </a:cubicBezTo>
                <a:cubicBezTo>
                  <a:pt x="1768157" y="3644583"/>
                  <a:pt x="1849438" y="3644583"/>
                  <a:pt x="1898968" y="3595053"/>
                </a:cubicBezTo>
                <a:lnTo>
                  <a:pt x="2071053" y="3422968"/>
                </a:lnTo>
                <a:cubicBezTo>
                  <a:pt x="2120583" y="3373438"/>
                  <a:pt x="2201863" y="3373438"/>
                  <a:pt x="2251393" y="3422968"/>
                </a:cubicBezTo>
                <a:cubicBezTo>
                  <a:pt x="2300923" y="3472497"/>
                  <a:pt x="2300923" y="3553778"/>
                  <a:pt x="2251393" y="3603308"/>
                </a:cubicBezTo>
                <a:lnTo>
                  <a:pt x="1929448" y="3925253"/>
                </a:lnTo>
                <a:cubicBezTo>
                  <a:pt x="1879918" y="3974783"/>
                  <a:pt x="1879918" y="4056063"/>
                  <a:pt x="1929448" y="4105593"/>
                </a:cubicBezTo>
                <a:cubicBezTo>
                  <a:pt x="1978978" y="4155122"/>
                  <a:pt x="2060257" y="4155122"/>
                  <a:pt x="2109788" y="4105593"/>
                </a:cubicBezTo>
                <a:lnTo>
                  <a:pt x="2505393" y="3709988"/>
                </a:lnTo>
                <a:cubicBezTo>
                  <a:pt x="2554923" y="3660458"/>
                  <a:pt x="2636203" y="3660458"/>
                  <a:pt x="2685733" y="3709988"/>
                </a:cubicBezTo>
                <a:cubicBezTo>
                  <a:pt x="2735262" y="3759518"/>
                  <a:pt x="2816543" y="3759518"/>
                  <a:pt x="2866073" y="3709988"/>
                </a:cubicBezTo>
                <a:lnTo>
                  <a:pt x="4125278" y="2450783"/>
                </a:lnTo>
                <a:cubicBezTo>
                  <a:pt x="4174808" y="2401253"/>
                  <a:pt x="4174808" y="2319972"/>
                  <a:pt x="4125278" y="2270443"/>
                </a:cubicBezTo>
                <a:cubicBezTo>
                  <a:pt x="4076383" y="2221547"/>
                  <a:pt x="3995103" y="2221547"/>
                  <a:pt x="3945573" y="2271078"/>
                </a:cubicBezTo>
                <a:close/>
                <a:moveTo>
                  <a:pt x="4364038" y="1310958"/>
                </a:moveTo>
                <a:cubicBezTo>
                  <a:pt x="4314508" y="1261427"/>
                  <a:pt x="4233228" y="1261427"/>
                  <a:pt x="4183698" y="1310958"/>
                </a:cubicBezTo>
                <a:lnTo>
                  <a:pt x="4084637" y="1410017"/>
                </a:lnTo>
                <a:cubicBezTo>
                  <a:pt x="4035108" y="1459548"/>
                  <a:pt x="4035108" y="1540827"/>
                  <a:pt x="4084637" y="1590358"/>
                </a:cubicBezTo>
                <a:cubicBezTo>
                  <a:pt x="4134168" y="1639888"/>
                  <a:pt x="4215448" y="1639888"/>
                  <a:pt x="4264978" y="1590358"/>
                </a:cubicBezTo>
                <a:lnTo>
                  <a:pt x="4364038" y="1491298"/>
                </a:lnTo>
                <a:cubicBezTo>
                  <a:pt x="4414203" y="1441767"/>
                  <a:pt x="4414203" y="1360488"/>
                  <a:pt x="4364038" y="1310958"/>
                </a:cubicBezTo>
                <a:close/>
                <a:moveTo>
                  <a:pt x="3773487" y="2885758"/>
                </a:moveTo>
                <a:lnTo>
                  <a:pt x="2807018" y="3852228"/>
                </a:lnTo>
                <a:cubicBezTo>
                  <a:pt x="2757487" y="3901758"/>
                  <a:pt x="2757487" y="3983038"/>
                  <a:pt x="2807018" y="4032568"/>
                </a:cubicBezTo>
                <a:cubicBezTo>
                  <a:pt x="2856548" y="4082097"/>
                  <a:pt x="2937828" y="4082097"/>
                  <a:pt x="2987358" y="4032568"/>
                </a:cubicBezTo>
                <a:lnTo>
                  <a:pt x="3953828" y="3066097"/>
                </a:lnTo>
                <a:cubicBezTo>
                  <a:pt x="4003358" y="3016568"/>
                  <a:pt x="4003358" y="2935288"/>
                  <a:pt x="3953828" y="2885758"/>
                </a:cubicBezTo>
                <a:cubicBezTo>
                  <a:pt x="3904298" y="2836228"/>
                  <a:pt x="3823018" y="2836228"/>
                  <a:pt x="3773487" y="2885758"/>
                </a:cubicBezTo>
                <a:close/>
                <a:moveTo>
                  <a:pt x="2572703" y="4086543"/>
                </a:moveTo>
                <a:cubicBezTo>
                  <a:pt x="2523173" y="4136072"/>
                  <a:pt x="2523173" y="4217353"/>
                  <a:pt x="2572703" y="4266883"/>
                </a:cubicBezTo>
                <a:cubicBezTo>
                  <a:pt x="2622233" y="4316413"/>
                  <a:pt x="2703512" y="4316413"/>
                  <a:pt x="2753043" y="4266883"/>
                </a:cubicBezTo>
                <a:cubicBezTo>
                  <a:pt x="2802573" y="4217353"/>
                  <a:pt x="2802573" y="4136072"/>
                  <a:pt x="2753043" y="4086543"/>
                </a:cubicBezTo>
                <a:cubicBezTo>
                  <a:pt x="2703512" y="4037013"/>
                  <a:pt x="2622233" y="4037013"/>
                  <a:pt x="2572703" y="4086543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74334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855300" y="1353947"/>
            <a:ext cx="7433400" cy="303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 + image">
  <p:cSld name="TITLE_AND_BODY_1">
    <p:bg>
      <p:bgPr>
        <a:solidFill>
          <a:schemeClr val="lt2"/>
        </a:solid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12192000" h="6858000" extrusionOk="0">
                <a:moveTo>
                  <a:pt x="11878310" y="0"/>
                </a:moveTo>
                <a:lnTo>
                  <a:pt x="11441430" y="436880"/>
                </a:lnTo>
                <a:cubicBezTo>
                  <a:pt x="11341735" y="536575"/>
                  <a:pt x="11341735" y="699770"/>
                  <a:pt x="11441430" y="799465"/>
                </a:cubicBezTo>
                <a:cubicBezTo>
                  <a:pt x="11541125" y="899160"/>
                  <a:pt x="11704320" y="899160"/>
                  <a:pt x="11804015" y="799465"/>
                </a:cubicBezTo>
                <a:lnTo>
                  <a:pt x="12192000" y="411480"/>
                </a:lnTo>
                <a:lnTo>
                  <a:pt x="12192000" y="0"/>
                </a:lnTo>
                <a:lnTo>
                  <a:pt x="11878310" y="0"/>
                </a:lnTo>
                <a:close/>
                <a:moveTo>
                  <a:pt x="10008870" y="5855970"/>
                </a:moveTo>
                <a:cubicBezTo>
                  <a:pt x="9909175" y="5756275"/>
                  <a:pt x="9909175" y="5593080"/>
                  <a:pt x="10008870" y="5493385"/>
                </a:cubicBezTo>
                <a:lnTo>
                  <a:pt x="10660380" y="4841875"/>
                </a:lnTo>
                <a:cubicBezTo>
                  <a:pt x="10760075" y="4742180"/>
                  <a:pt x="10760075" y="4578985"/>
                  <a:pt x="10660380" y="4479290"/>
                </a:cubicBezTo>
                <a:cubicBezTo>
                  <a:pt x="10560685" y="4379595"/>
                  <a:pt x="10397490" y="4379595"/>
                  <a:pt x="10297795" y="4479290"/>
                </a:cubicBezTo>
                <a:lnTo>
                  <a:pt x="9189085" y="5588000"/>
                </a:lnTo>
                <a:cubicBezTo>
                  <a:pt x="9089390" y="5687695"/>
                  <a:pt x="8926195" y="5687695"/>
                  <a:pt x="8826500" y="5588000"/>
                </a:cubicBezTo>
                <a:cubicBezTo>
                  <a:pt x="8726805" y="5488305"/>
                  <a:pt x="8726805" y="5325110"/>
                  <a:pt x="8826500" y="5225415"/>
                </a:cubicBezTo>
                <a:lnTo>
                  <a:pt x="9175750" y="4876165"/>
                </a:lnTo>
                <a:cubicBezTo>
                  <a:pt x="9275445" y="4776470"/>
                  <a:pt x="9275445" y="4613275"/>
                  <a:pt x="9175750" y="4513580"/>
                </a:cubicBezTo>
                <a:cubicBezTo>
                  <a:pt x="9076055" y="4413885"/>
                  <a:pt x="8912860" y="4413885"/>
                  <a:pt x="8813165" y="4513580"/>
                </a:cubicBezTo>
                <a:lnTo>
                  <a:pt x="7091045" y="6235700"/>
                </a:lnTo>
                <a:cubicBezTo>
                  <a:pt x="6991350" y="6335395"/>
                  <a:pt x="6828156" y="6335395"/>
                  <a:pt x="6728460" y="6235700"/>
                </a:cubicBezTo>
                <a:cubicBezTo>
                  <a:pt x="6628765" y="6136005"/>
                  <a:pt x="6628765" y="5972810"/>
                  <a:pt x="6728460" y="5873115"/>
                </a:cubicBezTo>
                <a:lnTo>
                  <a:pt x="7730490" y="4871085"/>
                </a:lnTo>
                <a:cubicBezTo>
                  <a:pt x="7830185" y="4771390"/>
                  <a:pt x="7830185" y="4608195"/>
                  <a:pt x="7730490" y="4508500"/>
                </a:cubicBezTo>
                <a:cubicBezTo>
                  <a:pt x="7630795" y="4408805"/>
                  <a:pt x="7467600" y="4408805"/>
                  <a:pt x="7367906" y="4508500"/>
                </a:cubicBezTo>
                <a:lnTo>
                  <a:pt x="7264400" y="4612005"/>
                </a:lnTo>
                <a:cubicBezTo>
                  <a:pt x="7164706" y="4711700"/>
                  <a:pt x="7001510" y="4711700"/>
                  <a:pt x="6901815" y="4612005"/>
                </a:cubicBezTo>
                <a:cubicBezTo>
                  <a:pt x="6802120" y="4512310"/>
                  <a:pt x="6802120" y="4349115"/>
                  <a:pt x="6901815" y="4249420"/>
                </a:cubicBezTo>
                <a:lnTo>
                  <a:pt x="7459345" y="3691890"/>
                </a:lnTo>
                <a:cubicBezTo>
                  <a:pt x="7559040" y="3592195"/>
                  <a:pt x="7559040" y="3429000"/>
                  <a:pt x="7459345" y="3329305"/>
                </a:cubicBezTo>
                <a:cubicBezTo>
                  <a:pt x="7359650" y="3229610"/>
                  <a:pt x="7196456" y="3229610"/>
                  <a:pt x="7096760" y="3329305"/>
                </a:cubicBezTo>
                <a:lnTo>
                  <a:pt x="6362065" y="4064000"/>
                </a:lnTo>
                <a:cubicBezTo>
                  <a:pt x="6262370" y="4163695"/>
                  <a:pt x="6099175" y="4163695"/>
                  <a:pt x="5999480" y="4064000"/>
                </a:cubicBezTo>
                <a:cubicBezTo>
                  <a:pt x="5899785" y="3964305"/>
                  <a:pt x="5899785" y="3801110"/>
                  <a:pt x="5999480" y="3701415"/>
                </a:cubicBezTo>
                <a:lnTo>
                  <a:pt x="6907531" y="2793365"/>
                </a:lnTo>
                <a:cubicBezTo>
                  <a:pt x="7007225" y="2693670"/>
                  <a:pt x="7007225" y="2530475"/>
                  <a:pt x="6907531" y="2430780"/>
                </a:cubicBezTo>
                <a:cubicBezTo>
                  <a:pt x="6807835" y="2331085"/>
                  <a:pt x="6807835" y="2167890"/>
                  <a:pt x="6907531" y="2068195"/>
                </a:cubicBezTo>
                <a:lnTo>
                  <a:pt x="8978900" y="0"/>
                </a:lnTo>
                <a:lnTo>
                  <a:pt x="8735695" y="0"/>
                </a:lnTo>
                <a:cubicBezTo>
                  <a:pt x="8729345" y="55880"/>
                  <a:pt x="8705215" y="109855"/>
                  <a:pt x="8662670" y="152400"/>
                </a:cubicBezTo>
                <a:lnTo>
                  <a:pt x="7178675" y="1636395"/>
                </a:lnTo>
                <a:cubicBezTo>
                  <a:pt x="7078981" y="1736090"/>
                  <a:pt x="6915785" y="1736090"/>
                  <a:pt x="6816090" y="1636395"/>
                </a:cubicBezTo>
                <a:cubicBezTo>
                  <a:pt x="6716395" y="1536700"/>
                  <a:pt x="6716395" y="1373505"/>
                  <a:pt x="6816090" y="1273810"/>
                </a:cubicBezTo>
                <a:lnTo>
                  <a:pt x="8089900" y="0"/>
                </a:ln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4924425"/>
                </a:lnTo>
                <a:lnTo>
                  <a:pt x="11986260" y="5130165"/>
                </a:lnTo>
                <a:cubicBezTo>
                  <a:pt x="11886565" y="5229860"/>
                  <a:pt x="11723370" y="5229860"/>
                  <a:pt x="11623675" y="5130165"/>
                </a:cubicBezTo>
                <a:cubicBezTo>
                  <a:pt x="11523980" y="5030470"/>
                  <a:pt x="11523980" y="4867275"/>
                  <a:pt x="11623675" y="4767580"/>
                </a:cubicBezTo>
                <a:lnTo>
                  <a:pt x="12192000" y="4199255"/>
                </a:lnTo>
                <a:lnTo>
                  <a:pt x="12192000" y="4035425"/>
                </a:lnTo>
                <a:lnTo>
                  <a:pt x="10371455" y="5855970"/>
                </a:lnTo>
                <a:cubicBezTo>
                  <a:pt x="10271760" y="5955665"/>
                  <a:pt x="10108565" y="5955665"/>
                  <a:pt x="10008870" y="5855970"/>
                </a:cubicBezTo>
                <a:close/>
                <a:moveTo>
                  <a:pt x="5884545" y="4544060"/>
                </a:moveTo>
                <a:cubicBezTo>
                  <a:pt x="5784850" y="4643755"/>
                  <a:pt x="5621655" y="4643755"/>
                  <a:pt x="5521960" y="4544060"/>
                </a:cubicBezTo>
                <a:cubicBezTo>
                  <a:pt x="5422265" y="4444365"/>
                  <a:pt x="5422265" y="4281170"/>
                  <a:pt x="5521960" y="4181475"/>
                </a:cubicBezTo>
                <a:cubicBezTo>
                  <a:pt x="5621655" y="4081780"/>
                  <a:pt x="5784850" y="4081780"/>
                  <a:pt x="5884545" y="4181475"/>
                </a:cubicBezTo>
                <a:cubicBezTo>
                  <a:pt x="5984240" y="4281170"/>
                  <a:pt x="5984240" y="4444365"/>
                  <a:pt x="5884545" y="4544060"/>
                </a:cubicBezTo>
                <a:close/>
                <a:moveTo>
                  <a:pt x="8641080" y="6136640"/>
                </a:moveTo>
                <a:lnTo>
                  <a:pt x="8442325" y="6335395"/>
                </a:lnTo>
                <a:cubicBezTo>
                  <a:pt x="8342631" y="6435090"/>
                  <a:pt x="8179435" y="6435090"/>
                  <a:pt x="8079740" y="6335395"/>
                </a:cubicBezTo>
                <a:cubicBezTo>
                  <a:pt x="7980045" y="6235700"/>
                  <a:pt x="7980045" y="6072505"/>
                  <a:pt x="8079740" y="5972810"/>
                </a:cubicBezTo>
                <a:lnTo>
                  <a:pt x="8278495" y="5774055"/>
                </a:lnTo>
                <a:cubicBezTo>
                  <a:pt x="8378190" y="5674360"/>
                  <a:pt x="8541385" y="5674360"/>
                  <a:pt x="8641080" y="5774055"/>
                </a:cubicBezTo>
                <a:cubicBezTo>
                  <a:pt x="8740775" y="5873750"/>
                  <a:pt x="8740775" y="6036945"/>
                  <a:pt x="8641080" y="613664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Google Shape;29;p6"/>
          <p:cNvSpPr/>
          <p:nvPr/>
        </p:nvSpPr>
        <p:spPr>
          <a:xfrm>
            <a:off x="8608500" y="4608000"/>
            <a:ext cx="383100" cy="3831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8608500" y="4608050"/>
            <a:ext cx="383100" cy="383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855300" y="751275"/>
            <a:ext cx="3732000" cy="909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body" idx="1"/>
          </p:nvPr>
        </p:nvSpPr>
        <p:spPr>
          <a:xfrm>
            <a:off x="855300" y="1782825"/>
            <a:ext cx="3732000" cy="2609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 sz="2000"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/>
          <p:nvPr/>
        </p:nvSpPr>
        <p:spPr>
          <a:xfrm>
            <a:off x="8608500" y="4608000"/>
            <a:ext cx="383100" cy="3831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ldNum" idx="12"/>
          </p:nvPr>
        </p:nvSpPr>
        <p:spPr>
          <a:xfrm>
            <a:off x="8608500" y="4608050"/>
            <a:ext cx="383100" cy="383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  <p:sp>
        <p:nvSpPr>
          <p:cNvPr id="36" name="Google Shape;36;p7"/>
          <p:cNvSpPr/>
          <p:nvPr/>
        </p:nvSpPr>
        <p:spPr>
          <a:xfrm>
            <a:off x="6015501" y="-974487"/>
            <a:ext cx="3957675" cy="4474464"/>
          </a:xfrm>
          <a:custGeom>
            <a:avLst/>
            <a:gdLst/>
            <a:ahLst/>
            <a:cxnLst/>
            <a:rect l="l" t="t" r="r" b="b"/>
            <a:pathLst>
              <a:path w="4122578" h="4660900" extrusionOk="0">
                <a:moveTo>
                  <a:pt x="31432" y="2701608"/>
                </a:moveTo>
                <a:cubicBezTo>
                  <a:pt x="-10477" y="2743518"/>
                  <a:pt x="-10477" y="2811463"/>
                  <a:pt x="31432" y="2852738"/>
                </a:cubicBezTo>
                <a:cubicBezTo>
                  <a:pt x="73343" y="2894013"/>
                  <a:pt x="141288" y="2894647"/>
                  <a:pt x="182563" y="2852738"/>
                </a:cubicBezTo>
                <a:cubicBezTo>
                  <a:pt x="224473" y="2810828"/>
                  <a:pt x="224473" y="2742883"/>
                  <a:pt x="182563" y="2701608"/>
                </a:cubicBezTo>
                <a:cubicBezTo>
                  <a:pt x="140653" y="2660333"/>
                  <a:pt x="73343" y="2660333"/>
                  <a:pt x="31432" y="2701608"/>
                </a:cubicBezTo>
                <a:close/>
                <a:moveTo>
                  <a:pt x="1832293" y="796608"/>
                </a:moveTo>
                <a:lnTo>
                  <a:pt x="2011363" y="617538"/>
                </a:lnTo>
                <a:cubicBezTo>
                  <a:pt x="2053273" y="575627"/>
                  <a:pt x="2053273" y="507682"/>
                  <a:pt x="2011363" y="466407"/>
                </a:cubicBezTo>
                <a:cubicBezTo>
                  <a:pt x="1969453" y="424498"/>
                  <a:pt x="1901507" y="424498"/>
                  <a:pt x="1860232" y="466407"/>
                </a:cubicBezTo>
                <a:lnTo>
                  <a:pt x="1681163" y="645477"/>
                </a:lnTo>
                <a:cubicBezTo>
                  <a:pt x="1639253" y="687388"/>
                  <a:pt x="1639253" y="755333"/>
                  <a:pt x="1681163" y="796608"/>
                </a:cubicBezTo>
                <a:cubicBezTo>
                  <a:pt x="1722438" y="838517"/>
                  <a:pt x="1790382" y="838517"/>
                  <a:pt x="1832293" y="796608"/>
                </a:cubicBezTo>
                <a:close/>
                <a:moveTo>
                  <a:pt x="3098483" y="1148398"/>
                </a:moveTo>
                <a:cubicBezTo>
                  <a:pt x="3056573" y="1190308"/>
                  <a:pt x="3056573" y="1258252"/>
                  <a:pt x="3098483" y="1299527"/>
                </a:cubicBezTo>
                <a:cubicBezTo>
                  <a:pt x="3140393" y="1341438"/>
                  <a:pt x="3208338" y="1341438"/>
                  <a:pt x="3249613" y="1299527"/>
                </a:cubicBezTo>
                <a:cubicBezTo>
                  <a:pt x="3291523" y="1257617"/>
                  <a:pt x="3291523" y="1189673"/>
                  <a:pt x="3249613" y="1148398"/>
                </a:cubicBezTo>
                <a:cubicBezTo>
                  <a:pt x="3208338" y="1107123"/>
                  <a:pt x="3140393" y="1107123"/>
                  <a:pt x="3098483" y="1148398"/>
                </a:cubicBezTo>
                <a:close/>
                <a:moveTo>
                  <a:pt x="3156268" y="182562"/>
                </a:moveTo>
                <a:cubicBezTo>
                  <a:pt x="3198178" y="140652"/>
                  <a:pt x="3198178" y="72707"/>
                  <a:pt x="3156268" y="31432"/>
                </a:cubicBezTo>
                <a:cubicBezTo>
                  <a:pt x="3114358" y="-10477"/>
                  <a:pt x="3046413" y="-10477"/>
                  <a:pt x="3005138" y="31432"/>
                </a:cubicBezTo>
                <a:cubicBezTo>
                  <a:pt x="2963228" y="73342"/>
                  <a:pt x="2963228" y="141287"/>
                  <a:pt x="3005138" y="182562"/>
                </a:cubicBezTo>
                <a:cubicBezTo>
                  <a:pt x="3046413" y="224473"/>
                  <a:pt x="3114358" y="224473"/>
                  <a:pt x="3156268" y="182562"/>
                </a:cubicBezTo>
                <a:close/>
                <a:moveTo>
                  <a:pt x="1052513" y="1575752"/>
                </a:moveTo>
                <a:lnTo>
                  <a:pt x="1624648" y="1003617"/>
                </a:lnTo>
                <a:cubicBezTo>
                  <a:pt x="1666557" y="961708"/>
                  <a:pt x="1666557" y="893763"/>
                  <a:pt x="1624648" y="852488"/>
                </a:cubicBezTo>
                <a:cubicBezTo>
                  <a:pt x="1582738" y="811213"/>
                  <a:pt x="1514793" y="810577"/>
                  <a:pt x="1473518" y="852488"/>
                </a:cubicBezTo>
                <a:lnTo>
                  <a:pt x="901382" y="1424623"/>
                </a:lnTo>
                <a:cubicBezTo>
                  <a:pt x="859473" y="1466533"/>
                  <a:pt x="859473" y="1534477"/>
                  <a:pt x="901382" y="1575752"/>
                </a:cubicBezTo>
                <a:cubicBezTo>
                  <a:pt x="943293" y="1617663"/>
                  <a:pt x="1011238" y="1617663"/>
                  <a:pt x="1052513" y="1575752"/>
                </a:cubicBezTo>
                <a:close/>
                <a:moveTo>
                  <a:pt x="4091623" y="1215073"/>
                </a:moveTo>
                <a:cubicBezTo>
                  <a:pt x="4049713" y="1173163"/>
                  <a:pt x="3981768" y="1173163"/>
                  <a:pt x="3940493" y="1215073"/>
                </a:cubicBezTo>
                <a:lnTo>
                  <a:pt x="3767773" y="1387792"/>
                </a:lnTo>
                <a:cubicBezTo>
                  <a:pt x="3725863" y="1429702"/>
                  <a:pt x="3725863" y="1497648"/>
                  <a:pt x="3767773" y="1538923"/>
                </a:cubicBezTo>
                <a:cubicBezTo>
                  <a:pt x="3809683" y="1580833"/>
                  <a:pt x="3877628" y="1580833"/>
                  <a:pt x="3918903" y="1538923"/>
                </a:cubicBezTo>
                <a:lnTo>
                  <a:pt x="4091623" y="1366202"/>
                </a:lnTo>
                <a:cubicBezTo>
                  <a:pt x="4132898" y="1324927"/>
                  <a:pt x="4132898" y="1256983"/>
                  <a:pt x="4091623" y="1215073"/>
                </a:cubicBezTo>
                <a:close/>
                <a:moveTo>
                  <a:pt x="1282382" y="4478338"/>
                </a:moveTo>
                <a:cubicBezTo>
                  <a:pt x="1240473" y="4520248"/>
                  <a:pt x="1240473" y="4588193"/>
                  <a:pt x="1282382" y="4629468"/>
                </a:cubicBezTo>
                <a:cubicBezTo>
                  <a:pt x="1324293" y="4671378"/>
                  <a:pt x="1392238" y="4671378"/>
                  <a:pt x="1433513" y="4629468"/>
                </a:cubicBezTo>
                <a:cubicBezTo>
                  <a:pt x="1475423" y="4587558"/>
                  <a:pt x="1475423" y="4519613"/>
                  <a:pt x="1433513" y="4478338"/>
                </a:cubicBezTo>
                <a:cubicBezTo>
                  <a:pt x="1391603" y="4437063"/>
                  <a:pt x="1323657" y="4437063"/>
                  <a:pt x="1282382" y="4478338"/>
                </a:cubicBezTo>
                <a:close/>
                <a:moveTo>
                  <a:pt x="3633788" y="2523172"/>
                </a:moveTo>
                <a:lnTo>
                  <a:pt x="3186748" y="2970213"/>
                </a:lnTo>
                <a:cubicBezTo>
                  <a:pt x="3144838" y="3012122"/>
                  <a:pt x="3144838" y="3080068"/>
                  <a:pt x="3186748" y="3121343"/>
                </a:cubicBezTo>
                <a:cubicBezTo>
                  <a:pt x="3228658" y="3163253"/>
                  <a:pt x="3296603" y="3163253"/>
                  <a:pt x="3337878" y="3121343"/>
                </a:cubicBezTo>
                <a:lnTo>
                  <a:pt x="3784918" y="2674303"/>
                </a:lnTo>
                <a:cubicBezTo>
                  <a:pt x="3826828" y="2632393"/>
                  <a:pt x="3826828" y="2564447"/>
                  <a:pt x="3784918" y="2523172"/>
                </a:cubicBezTo>
                <a:cubicBezTo>
                  <a:pt x="3743643" y="2481897"/>
                  <a:pt x="3675698" y="2481897"/>
                  <a:pt x="3633788" y="2523172"/>
                </a:cubicBezTo>
                <a:close/>
                <a:moveTo>
                  <a:pt x="3370898" y="2541588"/>
                </a:moveTo>
                <a:cubicBezTo>
                  <a:pt x="3328988" y="2499678"/>
                  <a:pt x="3261043" y="2499678"/>
                  <a:pt x="3219768" y="2541588"/>
                </a:cubicBezTo>
                <a:lnTo>
                  <a:pt x="3054033" y="2707322"/>
                </a:lnTo>
                <a:cubicBezTo>
                  <a:pt x="3012123" y="2749233"/>
                  <a:pt x="2944178" y="2749233"/>
                  <a:pt x="2902903" y="2707322"/>
                </a:cubicBezTo>
                <a:cubicBezTo>
                  <a:pt x="2860993" y="2665413"/>
                  <a:pt x="2860993" y="2597468"/>
                  <a:pt x="2902903" y="2556193"/>
                </a:cubicBezTo>
                <a:lnTo>
                  <a:pt x="3704908" y="1754188"/>
                </a:lnTo>
                <a:cubicBezTo>
                  <a:pt x="3746818" y="1712277"/>
                  <a:pt x="3746818" y="1644333"/>
                  <a:pt x="3704908" y="1603058"/>
                </a:cubicBezTo>
                <a:cubicBezTo>
                  <a:pt x="3662998" y="1561148"/>
                  <a:pt x="3595053" y="1561148"/>
                  <a:pt x="3553778" y="1603058"/>
                </a:cubicBezTo>
                <a:lnTo>
                  <a:pt x="3494088" y="1662748"/>
                </a:lnTo>
                <a:cubicBezTo>
                  <a:pt x="3452178" y="1704658"/>
                  <a:pt x="3384233" y="1704658"/>
                  <a:pt x="3342958" y="1662748"/>
                </a:cubicBezTo>
                <a:cubicBezTo>
                  <a:pt x="3301048" y="1620838"/>
                  <a:pt x="3233103" y="1620838"/>
                  <a:pt x="3191828" y="1662748"/>
                </a:cubicBezTo>
                <a:lnTo>
                  <a:pt x="3026093" y="1828483"/>
                </a:lnTo>
                <a:cubicBezTo>
                  <a:pt x="2984183" y="1870392"/>
                  <a:pt x="2916238" y="1870392"/>
                  <a:pt x="2874963" y="1828483"/>
                </a:cubicBezTo>
                <a:cubicBezTo>
                  <a:pt x="2833688" y="1786573"/>
                  <a:pt x="2833053" y="1718627"/>
                  <a:pt x="2874963" y="1677352"/>
                </a:cubicBezTo>
                <a:lnTo>
                  <a:pt x="3040698" y="1511617"/>
                </a:lnTo>
                <a:cubicBezTo>
                  <a:pt x="3082608" y="1469708"/>
                  <a:pt x="3082608" y="1401763"/>
                  <a:pt x="3040698" y="1360488"/>
                </a:cubicBezTo>
                <a:cubicBezTo>
                  <a:pt x="2998788" y="1318577"/>
                  <a:pt x="2930843" y="1318577"/>
                  <a:pt x="2889568" y="1360488"/>
                </a:cubicBezTo>
                <a:lnTo>
                  <a:pt x="2437448" y="1812608"/>
                </a:lnTo>
                <a:cubicBezTo>
                  <a:pt x="2395538" y="1854517"/>
                  <a:pt x="2327593" y="1854517"/>
                  <a:pt x="2286318" y="1812608"/>
                </a:cubicBezTo>
                <a:cubicBezTo>
                  <a:pt x="2244408" y="1770698"/>
                  <a:pt x="2244408" y="1702752"/>
                  <a:pt x="2286318" y="1661477"/>
                </a:cubicBezTo>
                <a:lnTo>
                  <a:pt x="2848293" y="1099502"/>
                </a:lnTo>
                <a:cubicBezTo>
                  <a:pt x="2890203" y="1057592"/>
                  <a:pt x="2890203" y="989648"/>
                  <a:pt x="2848293" y="948373"/>
                </a:cubicBezTo>
                <a:cubicBezTo>
                  <a:pt x="2806383" y="907098"/>
                  <a:pt x="2738438" y="906463"/>
                  <a:pt x="2697163" y="948373"/>
                </a:cubicBezTo>
                <a:lnTo>
                  <a:pt x="2309813" y="1335723"/>
                </a:lnTo>
                <a:cubicBezTo>
                  <a:pt x="2267903" y="1377633"/>
                  <a:pt x="2199958" y="1377633"/>
                  <a:pt x="2158683" y="1335723"/>
                </a:cubicBezTo>
                <a:cubicBezTo>
                  <a:pt x="2116773" y="1293813"/>
                  <a:pt x="2116773" y="1225867"/>
                  <a:pt x="2158683" y="1184592"/>
                </a:cubicBezTo>
                <a:lnTo>
                  <a:pt x="2930208" y="413068"/>
                </a:lnTo>
                <a:cubicBezTo>
                  <a:pt x="2972118" y="371157"/>
                  <a:pt x="2972118" y="303212"/>
                  <a:pt x="2930208" y="261937"/>
                </a:cubicBezTo>
                <a:cubicBezTo>
                  <a:pt x="2888298" y="220027"/>
                  <a:pt x="2820353" y="220027"/>
                  <a:pt x="2779078" y="261937"/>
                </a:cubicBezTo>
                <a:lnTo>
                  <a:pt x="2278063" y="762952"/>
                </a:lnTo>
                <a:cubicBezTo>
                  <a:pt x="2236153" y="804863"/>
                  <a:pt x="2168208" y="804863"/>
                  <a:pt x="2126933" y="762952"/>
                </a:cubicBezTo>
                <a:cubicBezTo>
                  <a:pt x="2085023" y="721042"/>
                  <a:pt x="2017078" y="721042"/>
                  <a:pt x="1975803" y="762952"/>
                </a:cubicBezTo>
                <a:lnTo>
                  <a:pt x="242253" y="2496503"/>
                </a:lnTo>
                <a:cubicBezTo>
                  <a:pt x="200343" y="2538413"/>
                  <a:pt x="200343" y="2606358"/>
                  <a:pt x="242253" y="2647633"/>
                </a:cubicBezTo>
                <a:cubicBezTo>
                  <a:pt x="284163" y="2689543"/>
                  <a:pt x="352107" y="2689543"/>
                  <a:pt x="393382" y="2647633"/>
                </a:cubicBezTo>
                <a:lnTo>
                  <a:pt x="755332" y="2285683"/>
                </a:lnTo>
                <a:cubicBezTo>
                  <a:pt x="797243" y="2243772"/>
                  <a:pt x="865188" y="2243772"/>
                  <a:pt x="906463" y="2285683"/>
                </a:cubicBezTo>
                <a:cubicBezTo>
                  <a:pt x="948373" y="2327593"/>
                  <a:pt x="948373" y="2395538"/>
                  <a:pt x="906463" y="2436813"/>
                </a:cubicBezTo>
                <a:lnTo>
                  <a:pt x="681038" y="2662238"/>
                </a:lnTo>
                <a:cubicBezTo>
                  <a:pt x="639128" y="2704147"/>
                  <a:pt x="639128" y="2772093"/>
                  <a:pt x="681038" y="2813368"/>
                </a:cubicBezTo>
                <a:cubicBezTo>
                  <a:pt x="722948" y="2854643"/>
                  <a:pt x="724218" y="2921318"/>
                  <a:pt x="684848" y="2961322"/>
                </a:cubicBezTo>
                <a:cubicBezTo>
                  <a:pt x="645478" y="3000693"/>
                  <a:pt x="646748" y="3067368"/>
                  <a:pt x="688657" y="3109278"/>
                </a:cubicBezTo>
                <a:cubicBezTo>
                  <a:pt x="730568" y="3151188"/>
                  <a:pt x="730568" y="3219133"/>
                  <a:pt x="688657" y="3260408"/>
                </a:cubicBezTo>
                <a:lnTo>
                  <a:pt x="564198" y="3384868"/>
                </a:lnTo>
                <a:cubicBezTo>
                  <a:pt x="522288" y="3426778"/>
                  <a:pt x="522288" y="3494722"/>
                  <a:pt x="564198" y="3535997"/>
                </a:cubicBezTo>
                <a:cubicBezTo>
                  <a:pt x="606107" y="3577908"/>
                  <a:pt x="674053" y="3577908"/>
                  <a:pt x="715328" y="3535997"/>
                </a:cubicBezTo>
                <a:lnTo>
                  <a:pt x="1519238" y="2732088"/>
                </a:lnTo>
                <a:cubicBezTo>
                  <a:pt x="1561148" y="2690178"/>
                  <a:pt x="1629093" y="2690178"/>
                  <a:pt x="1670368" y="2732088"/>
                </a:cubicBezTo>
                <a:cubicBezTo>
                  <a:pt x="1712278" y="2773997"/>
                  <a:pt x="1712278" y="2841943"/>
                  <a:pt x="1670368" y="2883218"/>
                </a:cubicBezTo>
                <a:lnTo>
                  <a:pt x="1484948" y="3068638"/>
                </a:lnTo>
                <a:cubicBezTo>
                  <a:pt x="1443038" y="3110547"/>
                  <a:pt x="1443038" y="3178493"/>
                  <a:pt x="1484948" y="3219768"/>
                </a:cubicBezTo>
                <a:cubicBezTo>
                  <a:pt x="1526857" y="3261043"/>
                  <a:pt x="1592898" y="3263583"/>
                  <a:pt x="1631632" y="3224213"/>
                </a:cubicBezTo>
                <a:cubicBezTo>
                  <a:pt x="1671003" y="3184843"/>
                  <a:pt x="1737043" y="3187383"/>
                  <a:pt x="1778318" y="3228658"/>
                </a:cubicBezTo>
                <a:cubicBezTo>
                  <a:pt x="1819593" y="3269933"/>
                  <a:pt x="1820228" y="3338513"/>
                  <a:pt x="1778318" y="3379788"/>
                </a:cubicBezTo>
                <a:lnTo>
                  <a:pt x="1392873" y="3765233"/>
                </a:lnTo>
                <a:cubicBezTo>
                  <a:pt x="1350963" y="3807143"/>
                  <a:pt x="1350963" y="3875088"/>
                  <a:pt x="1392873" y="3916363"/>
                </a:cubicBezTo>
                <a:cubicBezTo>
                  <a:pt x="1434782" y="3957638"/>
                  <a:pt x="1502728" y="3958272"/>
                  <a:pt x="1544003" y="3916363"/>
                </a:cubicBezTo>
                <a:lnTo>
                  <a:pt x="1864678" y="3595688"/>
                </a:lnTo>
                <a:cubicBezTo>
                  <a:pt x="1906588" y="3553778"/>
                  <a:pt x="1974532" y="3553778"/>
                  <a:pt x="2015807" y="3595688"/>
                </a:cubicBezTo>
                <a:cubicBezTo>
                  <a:pt x="2057082" y="3637597"/>
                  <a:pt x="2057718" y="3705543"/>
                  <a:pt x="2015807" y="3746818"/>
                </a:cubicBezTo>
                <a:lnTo>
                  <a:pt x="1959928" y="3802697"/>
                </a:lnTo>
                <a:cubicBezTo>
                  <a:pt x="1918018" y="3844608"/>
                  <a:pt x="1918018" y="3912553"/>
                  <a:pt x="1959928" y="3953828"/>
                </a:cubicBezTo>
                <a:cubicBezTo>
                  <a:pt x="2001838" y="3995103"/>
                  <a:pt x="2069782" y="3995738"/>
                  <a:pt x="2111058" y="3953828"/>
                </a:cubicBezTo>
                <a:lnTo>
                  <a:pt x="3372168" y="2692718"/>
                </a:lnTo>
                <a:cubicBezTo>
                  <a:pt x="3412173" y="2651443"/>
                  <a:pt x="3412173" y="2582863"/>
                  <a:pt x="3370898" y="2541588"/>
                </a:cubicBezTo>
                <a:close/>
                <a:moveTo>
                  <a:pt x="1747203" y="4013518"/>
                </a:moveTo>
                <a:lnTo>
                  <a:pt x="1493203" y="4267518"/>
                </a:lnTo>
                <a:cubicBezTo>
                  <a:pt x="1451293" y="4309428"/>
                  <a:pt x="1451293" y="4377373"/>
                  <a:pt x="1493203" y="4418648"/>
                </a:cubicBezTo>
                <a:cubicBezTo>
                  <a:pt x="1535113" y="4459923"/>
                  <a:pt x="1603057" y="4460558"/>
                  <a:pt x="1644332" y="4418648"/>
                </a:cubicBezTo>
                <a:lnTo>
                  <a:pt x="1898332" y="4164647"/>
                </a:lnTo>
                <a:cubicBezTo>
                  <a:pt x="1940243" y="4122738"/>
                  <a:pt x="1940243" y="4054793"/>
                  <a:pt x="1898332" y="4013518"/>
                </a:cubicBezTo>
                <a:cubicBezTo>
                  <a:pt x="1856423" y="3972243"/>
                  <a:pt x="1788478" y="3972243"/>
                  <a:pt x="1747203" y="4013518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" name="Google Shape;37;p7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74334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body" idx="1"/>
          </p:nvPr>
        </p:nvSpPr>
        <p:spPr>
          <a:xfrm>
            <a:off x="855275" y="1353950"/>
            <a:ext cx="3473100" cy="3297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 sz="2000"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body" idx="2"/>
          </p:nvPr>
        </p:nvSpPr>
        <p:spPr>
          <a:xfrm>
            <a:off x="4815599" y="1353950"/>
            <a:ext cx="3473100" cy="3297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 sz="2000"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Right stain" type="blank">
  <p:cSld name="BLANK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1"/>
          <p:cNvSpPr/>
          <p:nvPr/>
        </p:nvSpPr>
        <p:spPr>
          <a:xfrm>
            <a:off x="8608500" y="4608000"/>
            <a:ext cx="383100" cy="3831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11"/>
          <p:cNvSpPr txBox="1">
            <a:spLocks noGrp="1"/>
          </p:cNvSpPr>
          <p:nvPr>
            <p:ph type="sldNum" idx="12"/>
          </p:nvPr>
        </p:nvSpPr>
        <p:spPr>
          <a:xfrm>
            <a:off x="8608500" y="4608050"/>
            <a:ext cx="383100" cy="383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  <p:sp>
        <p:nvSpPr>
          <p:cNvPr id="61" name="Google Shape;61;p11"/>
          <p:cNvSpPr/>
          <p:nvPr/>
        </p:nvSpPr>
        <p:spPr>
          <a:xfrm rot="10800000">
            <a:off x="3487000" y="-658875"/>
            <a:ext cx="5720077" cy="6466999"/>
          </a:xfrm>
          <a:custGeom>
            <a:avLst/>
            <a:gdLst/>
            <a:ahLst/>
            <a:cxnLst/>
            <a:rect l="l" t="t" r="r" b="b"/>
            <a:pathLst>
              <a:path w="4122578" h="4660900" extrusionOk="0">
                <a:moveTo>
                  <a:pt x="31432" y="2701608"/>
                </a:moveTo>
                <a:cubicBezTo>
                  <a:pt x="-10477" y="2743518"/>
                  <a:pt x="-10477" y="2811463"/>
                  <a:pt x="31432" y="2852738"/>
                </a:cubicBezTo>
                <a:cubicBezTo>
                  <a:pt x="73343" y="2894013"/>
                  <a:pt x="141288" y="2894647"/>
                  <a:pt x="182563" y="2852738"/>
                </a:cubicBezTo>
                <a:cubicBezTo>
                  <a:pt x="224473" y="2810828"/>
                  <a:pt x="224473" y="2742883"/>
                  <a:pt x="182563" y="2701608"/>
                </a:cubicBezTo>
                <a:cubicBezTo>
                  <a:pt x="140653" y="2660333"/>
                  <a:pt x="73343" y="2660333"/>
                  <a:pt x="31432" y="2701608"/>
                </a:cubicBezTo>
                <a:close/>
                <a:moveTo>
                  <a:pt x="1832293" y="796608"/>
                </a:moveTo>
                <a:lnTo>
                  <a:pt x="2011363" y="617538"/>
                </a:lnTo>
                <a:cubicBezTo>
                  <a:pt x="2053273" y="575627"/>
                  <a:pt x="2053273" y="507682"/>
                  <a:pt x="2011363" y="466407"/>
                </a:cubicBezTo>
                <a:cubicBezTo>
                  <a:pt x="1969453" y="424498"/>
                  <a:pt x="1901507" y="424498"/>
                  <a:pt x="1860232" y="466407"/>
                </a:cubicBezTo>
                <a:lnTo>
                  <a:pt x="1681163" y="645477"/>
                </a:lnTo>
                <a:cubicBezTo>
                  <a:pt x="1639253" y="687388"/>
                  <a:pt x="1639253" y="755333"/>
                  <a:pt x="1681163" y="796608"/>
                </a:cubicBezTo>
                <a:cubicBezTo>
                  <a:pt x="1722438" y="838517"/>
                  <a:pt x="1790382" y="838517"/>
                  <a:pt x="1832293" y="796608"/>
                </a:cubicBezTo>
                <a:close/>
                <a:moveTo>
                  <a:pt x="3098483" y="1148398"/>
                </a:moveTo>
                <a:cubicBezTo>
                  <a:pt x="3056573" y="1190308"/>
                  <a:pt x="3056573" y="1258252"/>
                  <a:pt x="3098483" y="1299527"/>
                </a:cubicBezTo>
                <a:cubicBezTo>
                  <a:pt x="3140393" y="1341438"/>
                  <a:pt x="3208338" y="1341438"/>
                  <a:pt x="3249613" y="1299527"/>
                </a:cubicBezTo>
                <a:cubicBezTo>
                  <a:pt x="3291523" y="1257617"/>
                  <a:pt x="3291523" y="1189673"/>
                  <a:pt x="3249613" y="1148398"/>
                </a:cubicBezTo>
                <a:cubicBezTo>
                  <a:pt x="3208338" y="1107123"/>
                  <a:pt x="3140393" y="1107123"/>
                  <a:pt x="3098483" y="1148398"/>
                </a:cubicBezTo>
                <a:close/>
                <a:moveTo>
                  <a:pt x="3156268" y="182562"/>
                </a:moveTo>
                <a:cubicBezTo>
                  <a:pt x="3198178" y="140652"/>
                  <a:pt x="3198178" y="72707"/>
                  <a:pt x="3156268" y="31432"/>
                </a:cubicBezTo>
                <a:cubicBezTo>
                  <a:pt x="3114358" y="-10477"/>
                  <a:pt x="3046413" y="-10477"/>
                  <a:pt x="3005138" y="31432"/>
                </a:cubicBezTo>
                <a:cubicBezTo>
                  <a:pt x="2963228" y="73342"/>
                  <a:pt x="2963228" y="141287"/>
                  <a:pt x="3005138" y="182562"/>
                </a:cubicBezTo>
                <a:cubicBezTo>
                  <a:pt x="3046413" y="224473"/>
                  <a:pt x="3114358" y="224473"/>
                  <a:pt x="3156268" y="182562"/>
                </a:cubicBezTo>
                <a:close/>
                <a:moveTo>
                  <a:pt x="1052513" y="1575752"/>
                </a:moveTo>
                <a:lnTo>
                  <a:pt x="1624648" y="1003617"/>
                </a:lnTo>
                <a:cubicBezTo>
                  <a:pt x="1666557" y="961708"/>
                  <a:pt x="1666557" y="893763"/>
                  <a:pt x="1624648" y="852488"/>
                </a:cubicBezTo>
                <a:cubicBezTo>
                  <a:pt x="1582738" y="811213"/>
                  <a:pt x="1514793" y="810577"/>
                  <a:pt x="1473518" y="852488"/>
                </a:cubicBezTo>
                <a:lnTo>
                  <a:pt x="901382" y="1424623"/>
                </a:lnTo>
                <a:cubicBezTo>
                  <a:pt x="859473" y="1466533"/>
                  <a:pt x="859473" y="1534477"/>
                  <a:pt x="901382" y="1575752"/>
                </a:cubicBezTo>
                <a:cubicBezTo>
                  <a:pt x="943293" y="1617663"/>
                  <a:pt x="1011238" y="1617663"/>
                  <a:pt x="1052513" y="1575752"/>
                </a:cubicBezTo>
                <a:close/>
                <a:moveTo>
                  <a:pt x="4091623" y="1215073"/>
                </a:moveTo>
                <a:cubicBezTo>
                  <a:pt x="4049713" y="1173163"/>
                  <a:pt x="3981768" y="1173163"/>
                  <a:pt x="3940493" y="1215073"/>
                </a:cubicBezTo>
                <a:lnTo>
                  <a:pt x="3767773" y="1387792"/>
                </a:lnTo>
                <a:cubicBezTo>
                  <a:pt x="3725863" y="1429702"/>
                  <a:pt x="3725863" y="1497648"/>
                  <a:pt x="3767773" y="1538923"/>
                </a:cubicBezTo>
                <a:cubicBezTo>
                  <a:pt x="3809683" y="1580833"/>
                  <a:pt x="3877628" y="1580833"/>
                  <a:pt x="3918903" y="1538923"/>
                </a:cubicBezTo>
                <a:lnTo>
                  <a:pt x="4091623" y="1366202"/>
                </a:lnTo>
                <a:cubicBezTo>
                  <a:pt x="4132898" y="1324927"/>
                  <a:pt x="4132898" y="1256983"/>
                  <a:pt x="4091623" y="1215073"/>
                </a:cubicBezTo>
                <a:close/>
                <a:moveTo>
                  <a:pt x="1282382" y="4478338"/>
                </a:moveTo>
                <a:cubicBezTo>
                  <a:pt x="1240473" y="4520248"/>
                  <a:pt x="1240473" y="4588193"/>
                  <a:pt x="1282382" y="4629468"/>
                </a:cubicBezTo>
                <a:cubicBezTo>
                  <a:pt x="1324293" y="4671378"/>
                  <a:pt x="1392238" y="4671378"/>
                  <a:pt x="1433513" y="4629468"/>
                </a:cubicBezTo>
                <a:cubicBezTo>
                  <a:pt x="1475423" y="4587558"/>
                  <a:pt x="1475423" y="4519613"/>
                  <a:pt x="1433513" y="4478338"/>
                </a:cubicBezTo>
                <a:cubicBezTo>
                  <a:pt x="1391603" y="4437063"/>
                  <a:pt x="1323657" y="4437063"/>
                  <a:pt x="1282382" y="4478338"/>
                </a:cubicBezTo>
                <a:close/>
                <a:moveTo>
                  <a:pt x="3633788" y="2523172"/>
                </a:moveTo>
                <a:lnTo>
                  <a:pt x="3186748" y="2970213"/>
                </a:lnTo>
                <a:cubicBezTo>
                  <a:pt x="3144838" y="3012122"/>
                  <a:pt x="3144838" y="3080068"/>
                  <a:pt x="3186748" y="3121343"/>
                </a:cubicBezTo>
                <a:cubicBezTo>
                  <a:pt x="3228658" y="3163253"/>
                  <a:pt x="3296603" y="3163253"/>
                  <a:pt x="3337878" y="3121343"/>
                </a:cubicBezTo>
                <a:lnTo>
                  <a:pt x="3784918" y="2674303"/>
                </a:lnTo>
                <a:cubicBezTo>
                  <a:pt x="3826828" y="2632393"/>
                  <a:pt x="3826828" y="2564447"/>
                  <a:pt x="3784918" y="2523172"/>
                </a:cubicBezTo>
                <a:cubicBezTo>
                  <a:pt x="3743643" y="2481897"/>
                  <a:pt x="3675698" y="2481897"/>
                  <a:pt x="3633788" y="2523172"/>
                </a:cubicBezTo>
                <a:close/>
                <a:moveTo>
                  <a:pt x="3370898" y="2541588"/>
                </a:moveTo>
                <a:cubicBezTo>
                  <a:pt x="3328988" y="2499678"/>
                  <a:pt x="3261043" y="2499678"/>
                  <a:pt x="3219768" y="2541588"/>
                </a:cubicBezTo>
                <a:lnTo>
                  <a:pt x="3054033" y="2707322"/>
                </a:lnTo>
                <a:cubicBezTo>
                  <a:pt x="3012123" y="2749233"/>
                  <a:pt x="2944178" y="2749233"/>
                  <a:pt x="2902903" y="2707322"/>
                </a:cubicBezTo>
                <a:cubicBezTo>
                  <a:pt x="2860993" y="2665413"/>
                  <a:pt x="2860993" y="2597468"/>
                  <a:pt x="2902903" y="2556193"/>
                </a:cubicBezTo>
                <a:lnTo>
                  <a:pt x="3704908" y="1754188"/>
                </a:lnTo>
                <a:cubicBezTo>
                  <a:pt x="3746818" y="1712277"/>
                  <a:pt x="3746818" y="1644333"/>
                  <a:pt x="3704908" y="1603058"/>
                </a:cubicBezTo>
                <a:cubicBezTo>
                  <a:pt x="3662998" y="1561148"/>
                  <a:pt x="3595053" y="1561148"/>
                  <a:pt x="3553778" y="1603058"/>
                </a:cubicBezTo>
                <a:lnTo>
                  <a:pt x="3494088" y="1662748"/>
                </a:lnTo>
                <a:cubicBezTo>
                  <a:pt x="3452178" y="1704658"/>
                  <a:pt x="3384233" y="1704658"/>
                  <a:pt x="3342958" y="1662748"/>
                </a:cubicBezTo>
                <a:cubicBezTo>
                  <a:pt x="3301048" y="1620838"/>
                  <a:pt x="3233103" y="1620838"/>
                  <a:pt x="3191828" y="1662748"/>
                </a:cubicBezTo>
                <a:lnTo>
                  <a:pt x="3026093" y="1828483"/>
                </a:lnTo>
                <a:cubicBezTo>
                  <a:pt x="2984183" y="1870392"/>
                  <a:pt x="2916238" y="1870392"/>
                  <a:pt x="2874963" y="1828483"/>
                </a:cubicBezTo>
                <a:cubicBezTo>
                  <a:pt x="2833688" y="1786573"/>
                  <a:pt x="2833053" y="1718627"/>
                  <a:pt x="2874963" y="1677352"/>
                </a:cubicBezTo>
                <a:lnTo>
                  <a:pt x="3040698" y="1511617"/>
                </a:lnTo>
                <a:cubicBezTo>
                  <a:pt x="3082608" y="1469708"/>
                  <a:pt x="3082608" y="1401763"/>
                  <a:pt x="3040698" y="1360488"/>
                </a:cubicBezTo>
                <a:cubicBezTo>
                  <a:pt x="2998788" y="1318577"/>
                  <a:pt x="2930843" y="1318577"/>
                  <a:pt x="2889568" y="1360488"/>
                </a:cubicBezTo>
                <a:lnTo>
                  <a:pt x="2437448" y="1812608"/>
                </a:lnTo>
                <a:cubicBezTo>
                  <a:pt x="2395538" y="1854517"/>
                  <a:pt x="2327593" y="1854517"/>
                  <a:pt x="2286318" y="1812608"/>
                </a:cubicBezTo>
                <a:cubicBezTo>
                  <a:pt x="2244408" y="1770698"/>
                  <a:pt x="2244408" y="1702752"/>
                  <a:pt x="2286318" y="1661477"/>
                </a:cubicBezTo>
                <a:lnTo>
                  <a:pt x="2848293" y="1099502"/>
                </a:lnTo>
                <a:cubicBezTo>
                  <a:pt x="2890203" y="1057592"/>
                  <a:pt x="2890203" y="989648"/>
                  <a:pt x="2848293" y="948373"/>
                </a:cubicBezTo>
                <a:cubicBezTo>
                  <a:pt x="2806383" y="907098"/>
                  <a:pt x="2738438" y="906463"/>
                  <a:pt x="2697163" y="948373"/>
                </a:cubicBezTo>
                <a:lnTo>
                  <a:pt x="2309813" y="1335723"/>
                </a:lnTo>
                <a:cubicBezTo>
                  <a:pt x="2267903" y="1377633"/>
                  <a:pt x="2199958" y="1377633"/>
                  <a:pt x="2158683" y="1335723"/>
                </a:cubicBezTo>
                <a:cubicBezTo>
                  <a:pt x="2116773" y="1293813"/>
                  <a:pt x="2116773" y="1225867"/>
                  <a:pt x="2158683" y="1184592"/>
                </a:cubicBezTo>
                <a:lnTo>
                  <a:pt x="2930208" y="413068"/>
                </a:lnTo>
                <a:cubicBezTo>
                  <a:pt x="2972118" y="371157"/>
                  <a:pt x="2972118" y="303212"/>
                  <a:pt x="2930208" y="261937"/>
                </a:cubicBezTo>
                <a:cubicBezTo>
                  <a:pt x="2888298" y="220027"/>
                  <a:pt x="2820353" y="220027"/>
                  <a:pt x="2779078" y="261937"/>
                </a:cubicBezTo>
                <a:lnTo>
                  <a:pt x="2278063" y="762952"/>
                </a:lnTo>
                <a:cubicBezTo>
                  <a:pt x="2236153" y="804863"/>
                  <a:pt x="2168208" y="804863"/>
                  <a:pt x="2126933" y="762952"/>
                </a:cubicBezTo>
                <a:cubicBezTo>
                  <a:pt x="2085023" y="721042"/>
                  <a:pt x="2017078" y="721042"/>
                  <a:pt x="1975803" y="762952"/>
                </a:cubicBezTo>
                <a:lnTo>
                  <a:pt x="242253" y="2496503"/>
                </a:lnTo>
                <a:cubicBezTo>
                  <a:pt x="200343" y="2538413"/>
                  <a:pt x="200343" y="2606358"/>
                  <a:pt x="242253" y="2647633"/>
                </a:cubicBezTo>
                <a:cubicBezTo>
                  <a:pt x="284163" y="2689543"/>
                  <a:pt x="352107" y="2689543"/>
                  <a:pt x="393382" y="2647633"/>
                </a:cubicBezTo>
                <a:lnTo>
                  <a:pt x="755332" y="2285683"/>
                </a:lnTo>
                <a:cubicBezTo>
                  <a:pt x="797243" y="2243772"/>
                  <a:pt x="865188" y="2243772"/>
                  <a:pt x="906463" y="2285683"/>
                </a:cubicBezTo>
                <a:cubicBezTo>
                  <a:pt x="948373" y="2327593"/>
                  <a:pt x="948373" y="2395538"/>
                  <a:pt x="906463" y="2436813"/>
                </a:cubicBezTo>
                <a:lnTo>
                  <a:pt x="681038" y="2662238"/>
                </a:lnTo>
                <a:cubicBezTo>
                  <a:pt x="639128" y="2704147"/>
                  <a:pt x="639128" y="2772093"/>
                  <a:pt x="681038" y="2813368"/>
                </a:cubicBezTo>
                <a:cubicBezTo>
                  <a:pt x="722948" y="2854643"/>
                  <a:pt x="724218" y="2921318"/>
                  <a:pt x="684848" y="2961322"/>
                </a:cubicBezTo>
                <a:cubicBezTo>
                  <a:pt x="645478" y="3000693"/>
                  <a:pt x="646748" y="3067368"/>
                  <a:pt x="688657" y="3109278"/>
                </a:cubicBezTo>
                <a:cubicBezTo>
                  <a:pt x="730568" y="3151188"/>
                  <a:pt x="730568" y="3219133"/>
                  <a:pt x="688657" y="3260408"/>
                </a:cubicBezTo>
                <a:lnTo>
                  <a:pt x="564198" y="3384868"/>
                </a:lnTo>
                <a:cubicBezTo>
                  <a:pt x="522288" y="3426778"/>
                  <a:pt x="522288" y="3494722"/>
                  <a:pt x="564198" y="3535997"/>
                </a:cubicBezTo>
                <a:cubicBezTo>
                  <a:pt x="606107" y="3577908"/>
                  <a:pt x="674053" y="3577908"/>
                  <a:pt x="715328" y="3535997"/>
                </a:cubicBezTo>
                <a:lnTo>
                  <a:pt x="1519238" y="2732088"/>
                </a:lnTo>
                <a:cubicBezTo>
                  <a:pt x="1561148" y="2690178"/>
                  <a:pt x="1629093" y="2690178"/>
                  <a:pt x="1670368" y="2732088"/>
                </a:cubicBezTo>
                <a:cubicBezTo>
                  <a:pt x="1712278" y="2773997"/>
                  <a:pt x="1712278" y="2841943"/>
                  <a:pt x="1670368" y="2883218"/>
                </a:cubicBezTo>
                <a:lnTo>
                  <a:pt x="1484948" y="3068638"/>
                </a:lnTo>
                <a:cubicBezTo>
                  <a:pt x="1443038" y="3110547"/>
                  <a:pt x="1443038" y="3178493"/>
                  <a:pt x="1484948" y="3219768"/>
                </a:cubicBezTo>
                <a:cubicBezTo>
                  <a:pt x="1526857" y="3261043"/>
                  <a:pt x="1592898" y="3263583"/>
                  <a:pt x="1631632" y="3224213"/>
                </a:cubicBezTo>
                <a:cubicBezTo>
                  <a:pt x="1671003" y="3184843"/>
                  <a:pt x="1737043" y="3187383"/>
                  <a:pt x="1778318" y="3228658"/>
                </a:cubicBezTo>
                <a:cubicBezTo>
                  <a:pt x="1819593" y="3269933"/>
                  <a:pt x="1820228" y="3338513"/>
                  <a:pt x="1778318" y="3379788"/>
                </a:cubicBezTo>
                <a:lnTo>
                  <a:pt x="1392873" y="3765233"/>
                </a:lnTo>
                <a:cubicBezTo>
                  <a:pt x="1350963" y="3807143"/>
                  <a:pt x="1350963" y="3875088"/>
                  <a:pt x="1392873" y="3916363"/>
                </a:cubicBezTo>
                <a:cubicBezTo>
                  <a:pt x="1434782" y="3957638"/>
                  <a:pt x="1502728" y="3958272"/>
                  <a:pt x="1544003" y="3916363"/>
                </a:cubicBezTo>
                <a:lnTo>
                  <a:pt x="1864678" y="3595688"/>
                </a:lnTo>
                <a:cubicBezTo>
                  <a:pt x="1906588" y="3553778"/>
                  <a:pt x="1974532" y="3553778"/>
                  <a:pt x="2015807" y="3595688"/>
                </a:cubicBezTo>
                <a:cubicBezTo>
                  <a:pt x="2057082" y="3637597"/>
                  <a:pt x="2057718" y="3705543"/>
                  <a:pt x="2015807" y="3746818"/>
                </a:cubicBezTo>
                <a:lnTo>
                  <a:pt x="1959928" y="3802697"/>
                </a:lnTo>
                <a:cubicBezTo>
                  <a:pt x="1918018" y="3844608"/>
                  <a:pt x="1918018" y="3912553"/>
                  <a:pt x="1959928" y="3953828"/>
                </a:cubicBezTo>
                <a:cubicBezTo>
                  <a:pt x="2001838" y="3995103"/>
                  <a:pt x="2069782" y="3995738"/>
                  <a:pt x="2111058" y="3953828"/>
                </a:cubicBezTo>
                <a:lnTo>
                  <a:pt x="3372168" y="2692718"/>
                </a:lnTo>
                <a:cubicBezTo>
                  <a:pt x="3412173" y="2651443"/>
                  <a:pt x="3412173" y="2582863"/>
                  <a:pt x="3370898" y="2541588"/>
                </a:cubicBezTo>
                <a:close/>
                <a:moveTo>
                  <a:pt x="1747203" y="4013518"/>
                </a:moveTo>
                <a:lnTo>
                  <a:pt x="1493203" y="4267518"/>
                </a:lnTo>
                <a:cubicBezTo>
                  <a:pt x="1451293" y="4309428"/>
                  <a:pt x="1451293" y="4377373"/>
                  <a:pt x="1493203" y="4418648"/>
                </a:cubicBezTo>
                <a:cubicBezTo>
                  <a:pt x="1535113" y="4459923"/>
                  <a:pt x="1603057" y="4460558"/>
                  <a:pt x="1644332" y="4418648"/>
                </a:cubicBezTo>
                <a:lnTo>
                  <a:pt x="1898332" y="4164647"/>
                </a:lnTo>
                <a:cubicBezTo>
                  <a:pt x="1940243" y="4122738"/>
                  <a:pt x="1940243" y="4054793"/>
                  <a:pt x="1898332" y="4013518"/>
                </a:cubicBezTo>
                <a:cubicBezTo>
                  <a:pt x="1856423" y="3972243"/>
                  <a:pt x="1788478" y="3972243"/>
                  <a:pt x="1747203" y="4013518"/>
                </a:cubicBezTo>
                <a:close/>
              </a:path>
            </a:pathLst>
          </a:custGeom>
          <a:solidFill>
            <a:srgbClr val="061A22">
              <a:alpha val="95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sldNum" idx="12"/>
          </p:nvPr>
        </p:nvSpPr>
        <p:spPr>
          <a:xfrm>
            <a:off x="8608500" y="4608050"/>
            <a:ext cx="383100" cy="3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buNone/>
              <a:defRPr sz="1200" b="1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 rtl="0">
              <a:buNone/>
              <a:defRPr sz="1200" b="1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 rtl="0">
              <a:buNone/>
              <a:defRPr sz="1200" b="1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 rtl="0">
              <a:buNone/>
              <a:defRPr sz="1200" b="1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 rtl="0">
              <a:buNone/>
              <a:defRPr sz="1200" b="1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 rtl="0">
              <a:buNone/>
              <a:defRPr sz="1200" b="1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 rtl="0">
              <a:buNone/>
              <a:defRPr sz="1200" b="1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 rtl="0">
              <a:buNone/>
              <a:defRPr sz="1200" b="1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 rtl="0">
              <a:buNone/>
              <a:defRPr sz="1200" b="1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74334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Roboto Slab"/>
              <a:buNone/>
              <a:defRPr sz="3200" b="1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Roboto Slab"/>
              <a:buNone/>
              <a:defRPr sz="3200" b="1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Roboto Slab"/>
              <a:buNone/>
              <a:defRPr sz="3200" b="1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Roboto Slab"/>
              <a:buNone/>
              <a:defRPr sz="3200" b="1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Roboto Slab"/>
              <a:buNone/>
              <a:defRPr sz="3200" b="1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Roboto Slab"/>
              <a:buNone/>
              <a:defRPr sz="3200" b="1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Roboto Slab"/>
              <a:buNone/>
              <a:defRPr sz="3200" b="1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Roboto Slab"/>
              <a:buNone/>
              <a:defRPr sz="3200" b="1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Roboto Slab"/>
              <a:buNone/>
              <a:defRPr sz="3200" b="1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855300" y="1353947"/>
            <a:ext cx="7433400" cy="30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Light"/>
              <a:buChar char="●"/>
              <a:defRPr sz="24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Light"/>
              <a:buChar char="○"/>
              <a:defRPr sz="24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lvl="2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 Light"/>
              <a:buChar char="■"/>
              <a:defRPr sz="24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lvl="3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 Light"/>
              <a:buChar char="●"/>
              <a:defRPr sz="24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lvl="4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 Light"/>
              <a:buChar char="○"/>
              <a:defRPr sz="24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lvl="5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 Light"/>
              <a:buChar char="■"/>
              <a:defRPr sz="24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lvl="6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 Light"/>
              <a:buChar char="●"/>
              <a:defRPr sz="24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lvl="7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 Light"/>
              <a:buChar char="○"/>
              <a:defRPr sz="24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lvl="8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 Light"/>
              <a:buChar char="■"/>
              <a:defRPr sz="24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7" r:id="rId6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amirsalman/HoneyChain-MMORPG-Blockchain-based-game-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4"/>
          <p:cNvSpPr txBox="1">
            <a:spLocks noGrp="1"/>
          </p:cNvSpPr>
          <p:nvPr>
            <p:ph type="ctrTitle"/>
          </p:nvPr>
        </p:nvSpPr>
        <p:spPr>
          <a:xfrm>
            <a:off x="685800" y="2571750"/>
            <a:ext cx="77724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HONEY CHAIN</a:t>
            </a:r>
            <a:br>
              <a:rPr lang="en" dirty="0"/>
            </a:br>
            <a:r>
              <a:rPr lang="en" dirty="0"/>
              <a:t>A Blockchain based Videogame</a:t>
            </a:r>
            <a:br>
              <a:rPr lang="en" dirty="0"/>
            </a:br>
            <a:r>
              <a:rPr lang="en" sz="1600" dirty="0"/>
              <a:t>Progetto SDC, SCRS</a:t>
            </a:r>
            <a:br>
              <a:rPr lang="en" sz="1600" dirty="0"/>
            </a:br>
            <a:r>
              <a:rPr lang="en" sz="1600" dirty="0"/>
              <a:t>Prof. M.Talamo</a:t>
            </a:r>
            <a:br>
              <a:rPr lang="en" sz="1600" dirty="0"/>
            </a:br>
            <a:r>
              <a:rPr lang="en" sz="1600" dirty="0"/>
              <a:t>Prof. F.Arcieri</a:t>
            </a:r>
            <a:endParaRPr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8EEF5243-17A0-4C45-873D-FFA05117E3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259" t="4440" r="16848" b="34899"/>
          <a:stretch/>
        </p:blipFill>
        <p:spPr>
          <a:xfrm>
            <a:off x="4066953" y="648586"/>
            <a:ext cx="1010093" cy="94421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3000" r="-13000"/>
          </a:stretch>
        </a:blip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6"/>
          <p:cNvSpPr txBox="1">
            <a:spLocks noGrp="1"/>
          </p:cNvSpPr>
          <p:nvPr>
            <p:ph type="title"/>
          </p:nvPr>
        </p:nvSpPr>
        <p:spPr>
          <a:xfrm>
            <a:off x="747607" y="1836450"/>
            <a:ext cx="4331100" cy="909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6000" dirty="0"/>
              <a:t>1</a:t>
            </a:r>
            <a:br>
              <a:rPr lang="it-IT" sz="6000" dirty="0"/>
            </a:br>
            <a:r>
              <a:rPr lang="it-IT" sz="6000" dirty="0"/>
              <a:t>Struttura del progetto</a:t>
            </a:r>
            <a:endParaRPr sz="6000" dirty="0"/>
          </a:p>
        </p:txBody>
      </p:sp>
      <p:sp>
        <p:nvSpPr>
          <p:cNvPr id="89" name="Google Shape;89;p16"/>
          <p:cNvSpPr txBox="1">
            <a:spLocks noGrp="1"/>
          </p:cNvSpPr>
          <p:nvPr>
            <p:ph type="body" idx="1"/>
          </p:nvPr>
        </p:nvSpPr>
        <p:spPr>
          <a:xfrm>
            <a:off x="747607" y="2869491"/>
            <a:ext cx="3138600" cy="1818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it-IT" b="1" dirty="0">
                <a:latin typeface="Roboto"/>
                <a:ea typeface="Roboto"/>
                <a:cs typeface="Roboto"/>
                <a:sym typeface="Roboto"/>
              </a:rPr>
              <a:t>Struttura macroscopica del progetto</a:t>
            </a:r>
            <a:endParaRPr b="1" dirty="0"/>
          </a:p>
        </p:txBody>
      </p:sp>
      <p:sp>
        <p:nvSpPr>
          <p:cNvPr id="90" name="Google Shape;90;p16"/>
          <p:cNvSpPr txBox="1">
            <a:spLocks noGrp="1"/>
          </p:cNvSpPr>
          <p:nvPr>
            <p:ph type="sldNum" idx="12"/>
          </p:nvPr>
        </p:nvSpPr>
        <p:spPr>
          <a:xfrm>
            <a:off x="8608500" y="4608050"/>
            <a:ext cx="383100" cy="383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91" name="Google Shape;91;p16"/>
          <p:cNvSpPr/>
          <p:nvPr/>
        </p:nvSpPr>
        <p:spPr>
          <a:xfrm>
            <a:off x="6880700" y="2971975"/>
            <a:ext cx="383100" cy="383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16"/>
          <p:cNvSpPr/>
          <p:nvPr/>
        </p:nvSpPr>
        <p:spPr>
          <a:xfrm rot="-2700000">
            <a:off x="7999578" y="733471"/>
            <a:ext cx="605001" cy="38395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6"/>
          <p:cNvSpPr/>
          <p:nvPr/>
        </p:nvSpPr>
        <p:spPr>
          <a:xfrm>
            <a:off x="7077875" y="4450625"/>
            <a:ext cx="383100" cy="3831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reveal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E63CFF02-F261-4F05-90BA-3F813745457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11</a:t>
            </a:fld>
            <a:endParaRPr lang="it-IT"/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0D2A4E49-907B-4C8F-BD9F-1BBBA303DA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300" y="474993"/>
            <a:ext cx="7948458" cy="909900"/>
          </a:xfrm>
        </p:spPr>
        <p:txBody>
          <a:bodyPr/>
          <a:lstStyle/>
          <a:p>
            <a:r>
              <a:rPr lang="it-IT" dirty="0"/>
              <a:t>STRUTTURA PROGETTO</a:t>
            </a:r>
          </a:p>
        </p:txBody>
      </p:sp>
      <p:pic>
        <p:nvPicPr>
          <p:cNvPr id="1026" name="Picture 2" descr="Server Icons - Free Download, PNG and SVG">
            <a:extLst>
              <a:ext uri="{FF2B5EF4-FFF2-40B4-BE49-F238E27FC236}">
                <a16:creationId xmlns:a16="http://schemas.microsoft.com/office/drawing/2014/main" id="{7F185ABC-0FEC-4DEC-A4D6-A8871838D2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2520" y="1968575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yperledger – Open Source Blockchain Technologies">
            <a:extLst>
              <a:ext uri="{FF2B5EF4-FFF2-40B4-BE49-F238E27FC236}">
                <a16:creationId xmlns:a16="http://schemas.microsoft.com/office/drawing/2014/main" id="{3C3CBB1A-37CF-4BC0-8589-A19D551AFE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1129" y="4180976"/>
            <a:ext cx="1986391" cy="427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0B8EDD69-00AF-4997-B037-769EF5E3B1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9097" y="1727158"/>
            <a:ext cx="1098906" cy="1689183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1D4326ED-CCE6-4D54-937E-47DAB3ADED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928" y="3233644"/>
            <a:ext cx="1786500" cy="803925"/>
          </a:xfrm>
          <a:prstGeom prst="rect">
            <a:avLst/>
          </a:prstGeom>
        </p:spPr>
      </p:pic>
      <p:pic>
        <p:nvPicPr>
          <p:cNvPr id="1032" name="Picture 8" descr="Download Using Client Certificates For Asp - Certificate Authority Icon PNG  Image with No Background - PNGkey.com">
            <a:extLst>
              <a:ext uri="{FF2B5EF4-FFF2-40B4-BE49-F238E27FC236}">
                <a16:creationId xmlns:a16="http://schemas.microsoft.com/office/drawing/2014/main" id="{36370225-D917-4A84-B44A-9123E0794F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7584" y="2245198"/>
            <a:ext cx="1098906" cy="1237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70C1A5D5-9677-462A-8489-041F6790558F}"/>
              </a:ext>
            </a:extLst>
          </p:cNvPr>
          <p:cNvCxnSpPr>
            <a:cxnSpLocks/>
            <a:endCxn id="1032" idx="1"/>
          </p:cNvCxnSpPr>
          <p:nvPr/>
        </p:nvCxnSpPr>
        <p:spPr>
          <a:xfrm>
            <a:off x="2479441" y="2863762"/>
            <a:ext cx="1738143" cy="0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ttore 2 20">
            <a:extLst>
              <a:ext uri="{FF2B5EF4-FFF2-40B4-BE49-F238E27FC236}">
                <a16:creationId xmlns:a16="http://schemas.microsoft.com/office/drawing/2014/main" id="{393D78D4-16A4-4919-91EB-F5AA88F2701A}"/>
              </a:ext>
            </a:extLst>
          </p:cNvPr>
          <p:cNvCxnSpPr>
            <a:stCxn id="1032" idx="3"/>
          </p:cNvCxnSpPr>
          <p:nvPr/>
        </p:nvCxnSpPr>
        <p:spPr>
          <a:xfrm>
            <a:off x="5316490" y="2863762"/>
            <a:ext cx="1180003" cy="0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ttore curvo 28">
            <a:extLst>
              <a:ext uri="{FF2B5EF4-FFF2-40B4-BE49-F238E27FC236}">
                <a16:creationId xmlns:a16="http://schemas.microsoft.com/office/drawing/2014/main" id="{63A07153-9582-4355-BC93-6C3BFED99181}"/>
              </a:ext>
            </a:extLst>
          </p:cNvPr>
          <p:cNvCxnSpPr>
            <a:stCxn id="1026" idx="0"/>
            <a:endCxn id="6" idx="0"/>
          </p:cNvCxnSpPr>
          <p:nvPr/>
        </p:nvCxnSpPr>
        <p:spPr>
          <a:xfrm rot="16200000" flipV="1">
            <a:off x="4256077" y="-780368"/>
            <a:ext cx="241417" cy="5256470"/>
          </a:xfrm>
          <a:prstGeom prst="curvedConnector3">
            <a:avLst>
              <a:gd name="adj1" fmla="val 111010"/>
            </a:avLst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ttore 2 31">
            <a:extLst>
              <a:ext uri="{FF2B5EF4-FFF2-40B4-BE49-F238E27FC236}">
                <a16:creationId xmlns:a16="http://schemas.microsoft.com/office/drawing/2014/main" id="{108E772C-FF0F-499A-94D6-A447C4F74143}"/>
              </a:ext>
            </a:extLst>
          </p:cNvPr>
          <p:cNvCxnSpPr>
            <a:cxnSpLocks/>
          </p:cNvCxnSpPr>
          <p:nvPr/>
        </p:nvCxnSpPr>
        <p:spPr>
          <a:xfrm>
            <a:off x="4997302" y="3416341"/>
            <a:ext cx="1201479" cy="684549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ttore 2 37">
            <a:extLst>
              <a:ext uri="{FF2B5EF4-FFF2-40B4-BE49-F238E27FC236}">
                <a16:creationId xmlns:a16="http://schemas.microsoft.com/office/drawing/2014/main" id="{ADE147C2-CDB6-41A7-92CF-DCB3767E4FAC}"/>
              </a:ext>
            </a:extLst>
          </p:cNvPr>
          <p:cNvCxnSpPr/>
          <p:nvPr/>
        </p:nvCxnSpPr>
        <p:spPr>
          <a:xfrm flipH="1" flipV="1">
            <a:off x="2479441" y="3211033"/>
            <a:ext cx="3347201" cy="1181192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CasellaDiTesto 39">
            <a:extLst>
              <a:ext uri="{FF2B5EF4-FFF2-40B4-BE49-F238E27FC236}">
                <a16:creationId xmlns:a16="http://schemas.microsoft.com/office/drawing/2014/main" id="{BBADFFF1-3D46-4380-941A-2D941A1DC7C6}"/>
              </a:ext>
            </a:extLst>
          </p:cNvPr>
          <p:cNvSpPr txBox="1"/>
          <p:nvPr/>
        </p:nvSpPr>
        <p:spPr>
          <a:xfrm>
            <a:off x="691928" y="4180976"/>
            <a:ext cx="1786500" cy="3059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46" name="Google Shape;89;p16">
            <a:extLst>
              <a:ext uri="{FF2B5EF4-FFF2-40B4-BE49-F238E27FC236}">
                <a16:creationId xmlns:a16="http://schemas.microsoft.com/office/drawing/2014/main" id="{2F436E2D-5755-4BE6-B0B2-2D708F83D7D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38002" y="4164333"/>
            <a:ext cx="2162668" cy="54818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it-IT" sz="1600" b="1" dirty="0">
                <a:solidFill>
                  <a:schemeClr val="accent2">
                    <a:lumMod val="75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CLIENT (APP E GIOCO)</a:t>
            </a:r>
            <a:endParaRPr sz="16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7" name="Google Shape;89;p16">
            <a:extLst>
              <a:ext uri="{FF2B5EF4-FFF2-40B4-BE49-F238E27FC236}">
                <a16:creationId xmlns:a16="http://schemas.microsoft.com/office/drawing/2014/main" id="{35F6B402-445C-4537-8FE7-929F7BEEAE5D}"/>
              </a:ext>
            </a:extLst>
          </p:cNvPr>
          <p:cNvSpPr txBox="1">
            <a:spLocks/>
          </p:cNvSpPr>
          <p:nvPr/>
        </p:nvSpPr>
        <p:spPr>
          <a:xfrm>
            <a:off x="3685703" y="1679772"/>
            <a:ext cx="2162668" cy="548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Light"/>
              <a:buChar char="●"/>
              <a:defRPr sz="20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marR="0" lvl="1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Light"/>
              <a:buChar char="○"/>
              <a:defRPr sz="20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marR="0" lvl="2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Light"/>
              <a:buChar char="■"/>
              <a:defRPr sz="20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marR="0" lvl="3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Light"/>
              <a:buChar char="●"/>
              <a:defRPr sz="20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marR="0" lvl="4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Light"/>
              <a:buChar char="○"/>
              <a:defRPr sz="20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marR="0" lvl="5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Light"/>
              <a:buChar char="■"/>
              <a:defRPr sz="20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marR="0" lvl="6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Light"/>
              <a:buChar char="●"/>
              <a:defRPr sz="20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marR="0" lvl="7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Light"/>
              <a:buChar char="○"/>
              <a:defRPr sz="20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marR="0" lvl="8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Light"/>
              <a:buChar char="■"/>
              <a:defRPr sz="20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indent="0" algn="ctr">
              <a:lnSpc>
                <a:spcPct val="100000"/>
              </a:lnSpc>
              <a:buFont typeface="Roboto Light"/>
              <a:buNone/>
            </a:pPr>
            <a:r>
              <a:rPr lang="it-IT" sz="1200" b="1" dirty="0">
                <a:solidFill>
                  <a:schemeClr val="accent2">
                    <a:lumMod val="75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VALIDATION</a:t>
            </a:r>
          </a:p>
          <a:p>
            <a:pPr marL="0" indent="0" algn="ctr">
              <a:lnSpc>
                <a:spcPct val="100000"/>
              </a:lnSpc>
              <a:buFont typeface="Roboto Light"/>
              <a:buNone/>
            </a:pPr>
            <a:r>
              <a:rPr lang="it-IT" sz="1200" b="1" dirty="0">
                <a:solidFill>
                  <a:schemeClr val="accent2">
                    <a:lumMod val="75000"/>
                  </a:schemeClr>
                </a:solidFill>
                <a:latin typeface="Roboto"/>
                <a:ea typeface="Roboto"/>
                <a:sym typeface="Roboto"/>
              </a:rPr>
              <a:t>AUTHORITY</a:t>
            </a:r>
            <a:endParaRPr lang="it-IT" sz="12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9" name="Google Shape;89;p16">
            <a:extLst>
              <a:ext uri="{FF2B5EF4-FFF2-40B4-BE49-F238E27FC236}">
                <a16:creationId xmlns:a16="http://schemas.microsoft.com/office/drawing/2014/main" id="{D0B7BB19-86FA-479F-B482-C8DE2BB2DE1D}"/>
              </a:ext>
            </a:extLst>
          </p:cNvPr>
          <p:cNvSpPr txBox="1">
            <a:spLocks/>
          </p:cNvSpPr>
          <p:nvPr/>
        </p:nvSpPr>
        <p:spPr>
          <a:xfrm>
            <a:off x="6232945" y="3552709"/>
            <a:ext cx="2162668" cy="548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Light"/>
              <a:buChar char="●"/>
              <a:defRPr sz="20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marR="0" lvl="1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Light"/>
              <a:buChar char="○"/>
              <a:defRPr sz="20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marR="0" lvl="2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Light"/>
              <a:buChar char="■"/>
              <a:defRPr sz="20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marR="0" lvl="3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Light"/>
              <a:buChar char="●"/>
              <a:defRPr sz="20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marR="0" lvl="4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Light"/>
              <a:buChar char="○"/>
              <a:defRPr sz="20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marR="0" lvl="5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Light"/>
              <a:buChar char="■"/>
              <a:defRPr sz="20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marR="0" lvl="6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Light"/>
              <a:buChar char="●"/>
              <a:defRPr sz="20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marR="0" lvl="7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Light"/>
              <a:buChar char="○"/>
              <a:defRPr sz="20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marR="0" lvl="8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Light"/>
              <a:buChar char="■"/>
              <a:defRPr sz="20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indent="0">
              <a:buFont typeface="Roboto Light"/>
              <a:buNone/>
            </a:pPr>
            <a:r>
              <a:rPr lang="it-IT" sz="1600" b="1" dirty="0">
                <a:solidFill>
                  <a:schemeClr val="accent2">
                    <a:lumMod val="75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SERVER NODEJS</a:t>
            </a:r>
            <a:endParaRPr lang="it-IT" sz="16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2" name="Google Shape;89;p16">
            <a:extLst>
              <a:ext uri="{FF2B5EF4-FFF2-40B4-BE49-F238E27FC236}">
                <a16:creationId xmlns:a16="http://schemas.microsoft.com/office/drawing/2014/main" id="{9FDFF060-B454-4614-B95D-D6B915528832}"/>
              </a:ext>
            </a:extLst>
          </p:cNvPr>
          <p:cNvSpPr txBox="1">
            <a:spLocks/>
          </p:cNvSpPr>
          <p:nvPr/>
        </p:nvSpPr>
        <p:spPr>
          <a:xfrm>
            <a:off x="6496493" y="4458436"/>
            <a:ext cx="2162668" cy="548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Light"/>
              <a:buChar char="●"/>
              <a:defRPr sz="20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marR="0" lvl="1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Light"/>
              <a:buChar char="○"/>
              <a:defRPr sz="20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marR="0" lvl="2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Light"/>
              <a:buChar char="■"/>
              <a:defRPr sz="20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marR="0" lvl="3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Light"/>
              <a:buChar char="●"/>
              <a:defRPr sz="20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marR="0" lvl="4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Light"/>
              <a:buChar char="○"/>
              <a:defRPr sz="20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marR="0" lvl="5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Light"/>
              <a:buChar char="■"/>
              <a:defRPr sz="20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marR="0" lvl="6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Light"/>
              <a:buChar char="●"/>
              <a:defRPr sz="20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marR="0" lvl="7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Light"/>
              <a:buChar char="○"/>
              <a:defRPr sz="20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marR="0" lvl="8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Light"/>
              <a:buChar char="■"/>
              <a:defRPr sz="20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indent="0">
              <a:buFont typeface="Roboto Light"/>
              <a:buNone/>
            </a:pPr>
            <a:r>
              <a:rPr lang="it-IT" sz="1600" b="1" dirty="0">
                <a:solidFill>
                  <a:schemeClr val="accent2">
                    <a:lumMod val="75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BLOCKCHAIN</a:t>
            </a:r>
            <a:endParaRPr lang="it-IT" sz="16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44" name="Immagine 43">
            <a:extLst>
              <a:ext uri="{FF2B5EF4-FFF2-40B4-BE49-F238E27FC236}">
                <a16:creationId xmlns:a16="http://schemas.microsoft.com/office/drawing/2014/main" id="{B6395000-4822-4E43-9F19-F140C866B5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90653" y="845253"/>
            <a:ext cx="1428734" cy="738924"/>
          </a:xfrm>
          <a:prstGeom prst="rect">
            <a:avLst/>
          </a:prstGeom>
        </p:spPr>
      </p:pic>
      <p:cxnSp>
        <p:nvCxnSpPr>
          <p:cNvPr id="51" name="Connettore 2 50">
            <a:extLst>
              <a:ext uri="{FF2B5EF4-FFF2-40B4-BE49-F238E27FC236}">
                <a16:creationId xmlns:a16="http://schemas.microsoft.com/office/drawing/2014/main" id="{6C1C74F4-35EE-4DFF-9DD0-54A66D056124}"/>
              </a:ext>
            </a:extLst>
          </p:cNvPr>
          <p:cNvCxnSpPr/>
          <p:nvPr/>
        </p:nvCxnSpPr>
        <p:spPr>
          <a:xfrm flipV="1">
            <a:off x="5316490" y="1584177"/>
            <a:ext cx="1063045" cy="661021"/>
          </a:xfrm>
          <a:prstGeom prst="straightConnector1">
            <a:avLst/>
          </a:prstGeom>
          <a:ln w="3810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ttore 2 55">
            <a:extLst>
              <a:ext uri="{FF2B5EF4-FFF2-40B4-BE49-F238E27FC236}">
                <a16:creationId xmlns:a16="http://schemas.microsoft.com/office/drawing/2014/main" id="{3FF3B5BD-CB48-4D40-A9A9-9D3E3460B8B7}"/>
              </a:ext>
            </a:extLst>
          </p:cNvPr>
          <p:cNvCxnSpPr>
            <a:cxnSpLocks/>
            <a:endCxn id="44" idx="2"/>
          </p:cNvCxnSpPr>
          <p:nvPr/>
        </p:nvCxnSpPr>
        <p:spPr>
          <a:xfrm flipH="1" flipV="1">
            <a:off x="7005020" y="1584177"/>
            <a:ext cx="2" cy="568086"/>
          </a:xfrm>
          <a:prstGeom prst="straightConnector1">
            <a:avLst/>
          </a:prstGeom>
          <a:ln w="3810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9096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7"/>
          <p:cNvSpPr txBox="1">
            <a:spLocks noGrp="1"/>
          </p:cNvSpPr>
          <p:nvPr>
            <p:ph type="ctrTitle"/>
          </p:nvPr>
        </p:nvSpPr>
        <p:spPr>
          <a:xfrm>
            <a:off x="685800" y="2099622"/>
            <a:ext cx="7772400" cy="643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1.1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STRUTTURA COMPONENTI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reveal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A4DD83A1-DBA3-4F2C-B4DD-2C98376E9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FUNZIONALITÀ APP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C93C2B94-7B4D-4E55-A2F9-3894DCA6AE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1800" dirty="0"/>
              <a:t>Creazione utenti (Sia nel DB che utenti della blockchain)</a:t>
            </a:r>
          </a:p>
          <a:p>
            <a:r>
              <a:rPr lang="it-IT" sz="1800" dirty="0"/>
              <a:t>Login con o senza cookie</a:t>
            </a:r>
          </a:p>
          <a:p>
            <a:r>
              <a:rPr lang="it-IT" sz="1800" dirty="0"/>
              <a:t>Vedere oggetti collezionati nel gioco, memorizzati nella Blockchain </a:t>
            </a:r>
            <a:r>
              <a:rPr lang="it-IT" sz="1800" dirty="0" err="1"/>
              <a:t>Hyperledger</a:t>
            </a:r>
            <a:r>
              <a:rPr lang="it-IT" sz="1800" dirty="0"/>
              <a:t> </a:t>
            </a:r>
            <a:r>
              <a:rPr lang="it-IT" sz="1800" dirty="0" err="1"/>
              <a:t>Fabric</a:t>
            </a:r>
            <a:endParaRPr lang="it-IT" sz="1800" dirty="0"/>
          </a:p>
          <a:p>
            <a:r>
              <a:rPr lang="it-IT" sz="1800" dirty="0"/>
              <a:t>Effettuare donazioni di oggetti ad altri utenti (Transazioni sulla Blockchain)</a:t>
            </a:r>
          </a:p>
          <a:p>
            <a:r>
              <a:rPr lang="it-IT" sz="1800" dirty="0"/>
              <a:t>Possibilità di vedere la lista delle transazioni dei propri oggetti</a:t>
            </a:r>
          </a:p>
          <a:p>
            <a:r>
              <a:rPr lang="it-IT" sz="1800" dirty="0"/>
              <a:t>Logout</a:t>
            </a:r>
          </a:p>
        </p:txBody>
      </p:sp>
    </p:spTree>
    <p:extLst>
      <p:ext uri="{BB962C8B-B14F-4D97-AF65-F5344CB8AC3E}">
        <p14:creationId xmlns:p14="http://schemas.microsoft.com/office/powerpoint/2010/main" val="3855797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reveal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A4DD83A1-DBA3-4F2C-B4DD-2C98376E9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FUNZIONALITÀ GIOCO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C93C2B94-7B4D-4E55-A2F9-3894DCA6AE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1800" dirty="0"/>
              <a:t>Login con o senza cookie</a:t>
            </a:r>
          </a:p>
          <a:p>
            <a:r>
              <a:rPr lang="it-IT" sz="1800" dirty="0"/>
              <a:t>Collezionare oggetti (Transazioni sulla Blockchain)</a:t>
            </a:r>
          </a:p>
          <a:p>
            <a:r>
              <a:rPr lang="it-IT" sz="1800" dirty="0"/>
              <a:t>Ripristino livello</a:t>
            </a:r>
          </a:p>
        </p:txBody>
      </p:sp>
    </p:spTree>
    <p:extLst>
      <p:ext uri="{BB962C8B-B14F-4D97-AF65-F5344CB8AC3E}">
        <p14:creationId xmlns:p14="http://schemas.microsoft.com/office/powerpoint/2010/main" val="297262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reveal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7"/>
          <p:cNvSpPr txBox="1">
            <a:spLocks noGrp="1"/>
          </p:cNvSpPr>
          <p:nvPr>
            <p:ph type="ctrTitle"/>
          </p:nvPr>
        </p:nvSpPr>
        <p:spPr>
          <a:xfrm>
            <a:off x="685800" y="2099622"/>
            <a:ext cx="7772400" cy="643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2 </a:t>
            </a:r>
            <a:br>
              <a:rPr lang="it-IT" dirty="0"/>
            </a:br>
            <a:r>
              <a:rPr lang="it-IT" dirty="0"/>
              <a:t>ANTEPRIMA APP E GIOCO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34373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reveal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/>
            </a:gs>
            <a:gs pos="23000">
              <a:schemeClr val="accent2"/>
            </a:gs>
            <a:gs pos="49000">
              <a:schemeClr val="accent3"/>
            </a:gs>
            <a:gs pos="77000">
              <a:schemeClr val="accent4"/>
            </a:gs>
            <a:gs pos="100000">
              <a:schemeClr val="accent5"/>
            </a:gs>
          </a:gsLst>
          <a:lin ang="18900732" scaled="0"/>
        </a:gra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0"/>
          <p:cNvSpPr txBox="1">
            <a:spLocks noGrp="1"/>
          </p:cNvSpPr>
          <p:nvPr>
            <p:ph type="ctrTitle" idx="4294967295"/>
          </p:nvPr>
        </p:nvSpPr>
        <p:spPr>
          <a:xfrm>
            <a:off x="685799" y="2192950"/>
            <a:ext cx="666395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7800" dirty="0">
                <a:solidFill>
                  <a:schemeClr val="lt1"/>
                </a:solidFill>
              </a:rPr>
              <a:t>VIDEOGIOCO PC</a:t>
            </a:r>
            <a:endParaRPr sz="7800" dirty="0">
              <a:solidFill>
                <a:schemeClr val="lt1"/>
              </a:solidFill>
            </a:endParaRPr>
          </a:p>
        </p:txBody>
      </p:sp>
      <p:sp>
        <p:nvSpPr>
          <p:cNvPr id="120" name="Google Shape;120;p20"/>
          <p:cNvSpPr/>
          <p:nvPr/>
        </p:nvSpPr>
        <p:spPr>
          <a:xfrm>
            <a:off x="7238246" y="4337943"/>
            <a:ext cx="301555" cy="287935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121" name="Google Shape;121;p20"/>
          <p:cNvGrpSpPr/>
          <p:nvPr/>
        </p:nvGrpSpPr>
        <p:grpSpPr>
          <a:xfrm>
            <a:off x="6863812" y="2720790"/>
            <a:ext cx="1291938" cy="1292262"/>
            <a:chOff x="6654650" y="3665275"/>
            <a:chExt cx="409100" cy="409125"/>
          </a:xfrm>
        </p:grpSpPr>
        <p:sp>
          <p:nvSpPr>
            <p:cNvPr id="122" name="Google Shape;122;p20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l" t="t" r="r" b="b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3" name="Google Shape;123;p20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l" t="t" r="r" b="b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24" name="Google Shape;124;p20"/>
          <p:cNvGrpSpPr/>
          <p:nvPr/>
        </p:nvGrpSpPr>
        <p:grpSpPr>
          <a:xfrm rot="1056919">
            <a:off x="5618624" y="3736790"/>
            <a:ext cx="853568" cy="853645"/>
            <a:chOff x="570875" y="4322250"/>
            <a:chExt cx="443300" cy="443325"/>
          </a:xfrm>
        </p:grpSpPr>
        <p:sp>
          <p:nvSpPr>
            <p:cNvPr id="125" name="Google Shape;125;p20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6" name="Google Shape;126;p20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7" name="Google Shape;127;p20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8" name="Google Shape;128;p20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29" name="Google Shape;129;p20"/>
          <p:cNvSpPr/>
          <p:nvPr/>
        </p:nvSpPr>
        <p:spPr>
          <a:xfrm rot="2466772">
            <a:off x="5714631" y="2971434"/>
            <a:ext cx="418994" cy="400070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30" name="Google Shape;130;p20"/>
          <p:cNvSpPr/>
          <p:nvPr/>
        </p:nvSpPr>
        <p:spPr>
          <a:xfrm rot="-1609540">
            <a:off x="6327394" y="3223141"/>
            <a:ext cx="301519" cy="287901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31" name="Google Shape;131;p20"/>
          <p:cNvSpPr/>
          <p:nvPr/>
        </p:nvSpPr>
        <p:spPr>
          <a:xfrm rot="2926350">
            <a:off x="8155606" y="3451246"/>
            <a:ext cx="225821" cy="215595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32" name="Google Shape;132;p20"/>
          <p:cNvSpPr/>
          <p:nvPr/>
        </p:nvSpPr>
        <p:spPr>
          <a:xfrm rot="-1609640">
            <a:off x="7215949" y="2006844"/>
            <a:ext cx="203434" cy="194246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33" name="Google Shape;133;p20"/>
          <p:cNvSpPr txBox="1">
            <a:spLocks noGrp="1"/>
          </p:cNvSpPr>
          <p:nvPr>
            <p:ph type="sldNum" idx="12"/>
          </p:nvPr>
        </p:nvSpPr>
        <p:spPr>
          <a:xfrm>
            <a:off x="8608500" y="4608050"/>
            <a:ext cx="383100" cy="383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200" b="1" i="0" u="none" strike="noStrike" kern="0" cap="none" spc="0" normalizeH="0" baseline="0" noProof="0">
                <a:ln>
                  <a:noFill/>
                </a:ln>
                <a:solidFill>
                  <a:srgbClr val="075E68"/>
                </a:solidFill>
                <a:effectLst/>
                <a:uLnTx/>
                <a:uFillTx/>
                <a:latin typeface="Roboto Slab"/>
                <a:ea typeface="Roboto Slab"/>
                <a:sym typeface="Roboto Slab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16</a:t>
            </a:fld>
            <a:endParaRPr kumimoji="0" sz="1200" b="1" i="0" u="none" strike="noStrike" kern="0" cap="none" spc="0" normalizeH="0" baseline="0" noProof="0">
              <a:ln>
                <a:noFill/>
              </a:ln>
              <a:solidFill>
                <a:srgbClr val="075E68"/>
              </a:solidFill>
              <a:effectLst/>
              <a:uLnTx/>
              <a:uFillTx/>
              <a:latin typeface="Roboto Slab"/>
              <a:ea typeface="Roboto Slab"/>
              <a:sym typeface="Roboto Slab"/>
            </a:endParaRPr>
          </a:p>
        </p:txBody>
      </p:sp>
    </p:spTree>
    <p:extLst>
      <p:ext uri="{BB962C8B-B14F-4D97-AF65-F5344CB8AC3E}">
        <p14:creationId xmlns:p14="http://schemas.microsoft.com/office/powerpoint/2010/main" val="2641400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reveal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DC421FA1-0803-49C9-B662-960C875DD7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17</a:t>
            </a:fld>
            <a:endParaRPr lang="it-IT"/>
          </a:p>
        </p:txBody>
      </p:sp>
      <p:pic>
        <p:nvPicPr>
          <p:cNvPr id="4" name="final video">
            <a:hlinkClick r:id="" action="ppaction://media"/>
            <a:extLst>
              <a:ext uri="{FF2B5EF4-FFF2-40B4-BE49-F238E27FC236}">
                <a16:creationId xmlns:a16="http://schemas.microsoft.com/office/drawing/2014/main" id="{B57D10F5-78D7-47E9-8D76-013B317F936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683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627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/>
            </a:gs>
            <a:gs pos="23000">
              <a:schemeClr val="accent2"/>
            </a:gs>
            <a:gs pos="49000">
              <a:schemeClr val="accent3"/>
            </a:gs>
            <a:gs pos="77000">
              <a:schemeClr val="accent4"/>
            </a:gs>
            <a:gs pos="100000">
              <a:schemeClr val="accent5"/>
            </a:gs>
          </a:gsLst>
          <a:lin ang="18900732" scaled="0"/>
        </a:gra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0"/>
          <p:cNvSpPr txBox="1">
            <a:spLocks noGrp="1"/>
          </p:cNvSpPr>
          <p:nvPr>
            <p:ph type="ctrTitle" idx="4294967295"/>
          </p:nvPr>
        </p:nvSpPr>
        <p:spPr>
          <a:xfrm>
            <a:off x="685799" y="2192950"/>
            <a:ext cx="5096947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800" dirty="0">
                <a:solidFill>
                  <a:schemeClr val="lt1"/>
                </a:solidFill>
              </a:rPr>
              <a:t>APP ANDROID/IOS</a:t>
            </a:r>
            <a:endParaRPr sz="7800" dirty="0">
              <a:solidFill>
                <a:schemeClr val="lt1"/>
              </a:solidFill>
            </a:endParaRPr>
          </a:p>
        </p:txBody>
      </p:sp>
      <p:sp>
        <p:nvSpPr>
          <p:cNvPr id="120" name="Google Shape;120;p20"/>
          <p:cNvSpPr/>
          <p:nvPr/>
        </p:nvSpPr>
        <p:spPr>
          <a:xfrm>
            <a:off x="7238246" y="2785589"/>
            <a:ext cx="301555" cy="287935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1" name="Google Shape;121;p20"/>
          <p:cNvGrpSpPr/>
          <p:nvPr/>
        </p:nvGrpSpPr>
        <p:grpSpPr>
          <a:xfrm>
            <a:off x="6863812" y="1168436"/>
            <a:ext cx="1291938" cy="1292262"/>
            <a:chOff x="6654650" y="3665275"/>
            <a:chExt cx="409100" cy="409125"/>
          </a:xfrm>
        </p:grpSpPr>
        <p:sp>
          <p:nvSpPr>
            <p:cNvPr id="122" name="Google Shape;122;p20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l" t="t" r="r" b="b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20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l" t="t" r="r" b="b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4" name="Google Shape;124;p20"/>
          <p:cNvGrpSpPr/>
          <p:nvPr/>
        </p:nvGrpSpPr>
        <p:grpSpPr>
          <a:xfrm rot="1056919">
            <a:off x="5618624" y="2184436"/>
            <a:ext cx="853568" cy="853645"/>
            <a:chOff x="570875" y="4322250"/>
            <a:chExt cx="443300" cy="443325"/>
          </a:xfrm>
        </p:grpSpPr>
        <p:sp>
          <p:nvSpPr>
            <p:cNvPr id="125" name="Google Shape;125;p20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20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20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20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9" name="Google Shape;129;p20"/>
          <p:cNvSpPr/>
          <p:nvPr/>
        </p:nvSpPr>
        <p:spPr>
          <a:xfrm rot="2466772">
            <a:off x="5714631" y="1419080"/>
            <a:ext cx="418994" cy="400070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20"/>
          <p:cNvSpPr/>
          <p:nvPr/>
        </p:nvSpPr>
        <p:spPr>
          <a:xfrm rot="-1609540">
            <a:off x="6327394" y="1670787"/>
            <a:ext cx="301519" cy="287901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20"/>
          <p:cNvSpPr/>
          <p:nvPr/>
        </p:nvSpPr>
        <p:spPr>
          <a:xfrm rot="2926350">
            <a:off x="8155606" y="1898892"/>
            <a:ext cx="225821" cy="215595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20"/>
          <p:cNvSpPr/>
          <p:nvPr/>
        </p:nvSpPr>
        <p:spPr>
          <a:xfrm rot="-1609640">
            <a:off x="7215949" y="454490"/>
            <a:ext cx="203434" cy="194246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20"/>
          <p:cNvSpPr txBox="1">
            <a:spLocks noGrp="1"/>
          </p:cNvSpPr>
          <p:nvPr>
            <p:ph type="sldNum" idx="12"/>
          </p:nvPr>
        </p:nvSpPr>
        <p:spPr>
          <a:xfrm>
            <a:off x="8608500" y="4608050"/>
            <a:ext cx="383100" cy="383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reveal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43AC2B9D-903C-4E9B-9E92-3C8CE5B0BB0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19</a:t>
            </a:fld>
            <a:endParaRPr lang="it-IT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D79EADC9-60FA-4548-BECD-3E3075011A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3922" y="49344"/>
            <a:ext cx="3346128" cy="5143500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AC0F25F3-388F-45D7-A6F8-ACF37A071C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55" y="49344"/>
            <a:ext cx="3346128" cy="5143500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E3BB3287-2BB7-4725-908F-09EB5379BD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5192" y="646037"/>
            <a:ext cx="3346128" cy="5143500"/>
          </a:xfrm>
          <a:prstGeom prst="rect">
            <a:avLst/>
          </a:prstGeom>
        </p:spPr>
      </p:pic>
      <p:sp>
        <p:nvSpPr>
          <p:cNvPr id="6" name="Titolo 3">
            <a:extLst>
              <a:ext uri="{FF2B5EF4-FFF2-40B4-BE49-F238E27FC236}">
                <a16:creationId xmlns:a16="http://schemas.microsoft.com/office/drawing/2014/main" id="{9EF90487-2101-4825-A541-1BCD34F2B6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1753" y="249737"/>
            <a:ext cx="7433400" cy="396300"/>
          </a:xfrm>
        </p:spPr>
        <p:txBody>
          <a:bodyPr/>
          <a:lstStyle/>
          <a:p>
            <a:r>
              <a:rPr lang="it-IT" dirty="0"/>
              <a:t>SCREENSHOT</a:t>
            </a:r>
          </a:p>
        </p:txBody>
      </p:sp>
    </p:spTree>
    <p:extLst>
      <p:ext uri="{BB962C8B-B14F-4D97-AF65-F5344CB8AC3E}">
        <p14:creationId xmlns:p14="http://schemas.microsoft.com/office/powerpoint/2010/main" val="1997779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reveal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74334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Obiettivi del Progetto</a:t>
            </a:r>
            <a:endParaRPr dirty="0"/>
          </a:p>
        </p:txBody>
      </p:sp>
      <p:sp>
        <p:nvSpPr>
          <p:cNvPr id="81" name="Google Shape;81;p15"/>
          <p:cNvSpPr txBox="1">
            <a:spLocks noGrp="1"/>
          </p:cNvSpPr>
          <p:nvPr>
            <p:ph type="body" idx="1"/>
          </p:nvPr>
        </p:nvSpPr>
        <p:spPr>
          <a:xfrm>
            <a:off x="855274" y="1353950"/>
            <a:ext cx="7433399" cy="3297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sz="1800" dirty="0"/>
              <a:t>Gli obbiettivi che il progetto ha soddisfatto sono i seguenti:</a:t>
            </a:r>
          </a:p>
          <a:p>
            <a:pPr marL="800100" lvl="1" indent="-342900">
              <a:buClr>
                <a:schemeClr val="dk1"/>
              </a:buClr>
              <a:buSzPts val="1100"/>
              <a:buFont typeface="Wingdings" panose="05000000000000000000" pitchFamily="2" charset="2"/>
              <a:buChar char="q"/>
            </a:pPr>
            <a:r>
              <a:rPr lang="it-IT" sz="1800" dirty="0"/>
              <a:t>Progettazione e realizzazione di una </a:t>
            </a:r>
            <a:r>
              <a:rPr lang="it-IT" sz="1800" b="1" dirty="0" err="1"/>
              <a:t>Validation</a:t>
            </a:r>
            <a:r>
              <a:rPr lang="it-IT" sz="1800" b="1" dirty="0"/>
              <a:t> Authority</a:t>
            </a:r>
          </a:p>
          <a:p>
            <a:pPr marL="800100" lvl="1" indent="-342900">
              <a:buClr>
                <a:schemeClr val="dk1"/>
              </a:buClr>
              <a:buSzPts val="1100"/>
              <a:buFont typeface="Wingdings" panose="05000000000000000000" pitchFamily="2" charset="2"/>
              <a:buChar char="q"/>
            </a:pPr>
            <a:r>
              <a:rPr lang="it-IT" sz="1800" dirty="0"/>
              <a:t>Progettazione e realizzazione di un </a:t>
            </a:r>
            <a:r>
              <a:rPr lang="it-IT" sz="1800" b="1" dirty="0"/>
              <a:t>Database utenti </a:t>
            </a:r>
            <a:r>
              <a:rPr lang="it-IT" sz="1800" b="1" dirty="0" err="1"/>
              <a:t>MySql</a:t>
            </a:r>
            <a:endParaRPr lang="it-IT" sz="1800" b="1" dirty="0"/>
          </a:p>
          <a:p>
            <a:pPr marL="800100" lvl="1" indent="-342900">
              <a:buClr>
                <a:schemeClr val="dk1"/>
              </a:buClr>
              <a:buSzPts val="1100"/>
              <a:buFont typeface="Wingdings" panose="05000000000000000000" pitchFamily="2" charset="2"/>
              <a:buChar char="q"/>
            </a:pPr>
            <a:r>
              <a:rPr lang="it-IT" sz="1800" dirty="0"/>
              <a:t>Progettazione e realizzazione di </a:t>
            </a:r>
            <a:r>
              <a:rPr lang="it-IT" sz="1800" b="1" dirty="0" err="1"/>
              <a:t>un’app</a:t>
            </a:r>
            <a:r>
              <a:rPr lang="it-IT" sz="1800" dirty="0"/>
              <a:t> Android/IOS (client)</a:t>
            </a:r>
          </a:p>
          <a:p>
            <a:pPr marL="800100" lvl="1" indent="-342900">
              <a:buClr>
                <a:schemeClr val="dk1"/>
              </a:buClr>
              <a:buSzPts val="1100"/>
              <a:buFont typeface="Wingdings" panose="05000000000000000000" pitchFamily="2" charset="2"/>
              <a:buChar char="q"/>
            </a:pPr>
            <a:r>
              <a:rPr lang="it-IT" sz="1800" dirty="0"/>
              <a:t>Realizzazione di un </a:t>
            </a:r>
            <a:r>
              <a:rPr lang="it-IT" sz="1800" b="1" dirty="0"/>
              <a:t>videogame</a:t>
            </a:r>
            <a:r>
              <a:rPr lang="it-IT" sz="1800" dirty="0"/>
              <a:t> PC</a:t>
            </a:r>
          </a:p>
          <a:p>
            <a:pPr marL="800100" lvl="1" indent="-342900">
              <a:buClr>
                <a:schemeClr val="dk1"/>
              </a:buClr>
              <a:buSzPts val="1100"/>
              <a:buFont typeface="Wingdings" panose="05000000000000000000" pitchFamily="2" charset="2"/>
              <a:buChar char="q"/>
            </a:pPr>
            <a:r>
              <a:rPr lang="it-IT" sz="1800" dirty="0"/>
              <a:t>Progettazione e Realizzazione di una </a:t>
            </a:r>
            <a:r>
              <a:rPr lang="it-IT" sz="1800" b="1" dirty="0"/>
              <a:t>Blockchain </a:t>
            </a:r>
            <a:r>
              <a:rPr lang="it-IT" sz="1800" b="1" dirty="0" err="1"/>
              <a:t>Hyperledger</a:t>
            </a:r>
            <a:r>
              <a:rPr lang="it-IT" sz="1800" b="1" dirty="0"/>
              <a:t> </a:t>
            </a:r>
            <a:r>
              <a:rPr lang="it-IT" sz="1800" b="1" dirty="0" err="1"/>
              <a:t>Fabric</a:t>
            </a:r>
            <a:endParaRPr sz="1800" b="1" dirty="0"/>
          </a:p>
        </p:txBody>
      </p:sp>
      <p:sp>
        <p:nvSpPr>
          <p:cNvPr id="83" name="Google Shape;83;p15"/>
          <p:cNvSpPr txBox="1">
            <a:spLocks noGrp="1"/>
          </p:cNvSpPr>
          <p:nvPr>
            <p:ph type="sldNum" idx="12"/>
          </p:nvPr>
        </p:nvSpPr>
        <p:spPr>
          <a:xfrm>
            <a:off x="8608500" y="4608050"/>
            <a:ext cx="383100" cy="383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reveal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43AC2B9D-903C-4E9B-9E92-3C8CE5B0BB0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20</a:t>
            </a:fld>
            <a:endParaRPr lang="it-IT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5EB1955F-EE76-4785-9CB3-8A750915A5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6294" y="176939"/>
            <a:ext cx="3346128" cy="5143500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5CBC26EB-B426-4CE7-A035-925D64715E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8420" y="179382"/>
            <a:ext cx="3346128" cy="5143500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6EC2881D-8A0C-4FBB-A559-D07B1D82EA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6336" y="692798"/>
            <a:ext cx="3346128" cy="5143500"/>
          </a:xfrm>
          <a:prstGeom prst="rect">
            <a:avLst/>
          </a:prstGeom>
        </p:spPr>
      </p:pic>
      <p:sp>
        <p:nvSpPr>
          <p:cNvPr id="7" name="Titolo 3">
            <a:extLst>
              <a:ext uri="{FF2B5EF4-FFF2-40B4-BE49-F238E27FC236}">
                <a16:creationId xmlns:a16="http://schemas.microsoft.com/office/drawing/2014/main" id="{A3BCB453-A613-4635-824F-7D140826D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1753" y="249737"/>
            <a:ext cx="7433400" cy="396300"/>
          </a:xfrm>
        </p:spPr>
        <p:txBody>
          <a:bodyPr/>
          <a:lstStyle/>
          <a:p>
            <a:r>
              <a:rPr lang="it-IT" dirty="0"/>
              <a:t>SCREENSHOT</a:t>
            </a:r>
          </a:p>
        </p:txBody>
      </p:sp>
    </p:spTree>
    <p:extLst>
      <p:ext uri="{BB962C8B-B14F-4D97-AF65-F5344CB8AC3E}">
        <p14:creationId xmlns:p14="http://schemas.microsoft.com/office/powerpoint/2010/main" val="863888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reveal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4AFA24F8-86FF-470B-BCBB-441570E482B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21</a:t>
            </a:fld>
            <a:endParaRPr lang="it-IT"/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292639CE-467D-4158-8E1B-C6CA44C2C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D2C6832A-1CF9-4E5F-8EE3-D03C69DFC1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APP-HONEY">
            <a:hlinkClick r:id="" action="ppaction://media"/>
            <a:extLst>
              <a:ext uri="{FF2B5EF4-FFF2-40B4-BE49-F238E27FC236}">
                <a16:creationId xmlns:a16="http://schemas.microsoft.com/office/drawing/2014/main" id="{A5B9F20E-0C8E-4C39-A47C-254946491DA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" y="285750"/>
            <a:ext cx="685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056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412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7"/>
          <p:cNvSpPr txBox="1">
            <a:spLocks noGrp="1"/>
          </p:cNvSpPr>
          <p:nvPr>
            <p:ph type="ctrTitle"/>
          </p:nvPr>
        </p:nvSpPr>
        <p:spPr>
          <a:xfrm>
            <a:off x="685800" y="2099622"/>
            <a:ext cx="7772400" cy="643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3</a:t>
            </a:r>
            <a:br>
              <a:rPr lang="en" dirty="0"/>
            </a:br>
            <a:r>
              <a:rPr lang="en" dirty="0"/>
              <a:t>TECNOLOGIE UTILIZZATE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36451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reveal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DC421FA1-0803-49C9-B662-960C875DD702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97868" y="4449039"/>
            <a:ext cx="383100" cy="383100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23</a:t>
            </a:fld>
            <a:endParaRPr lang="it-IT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B0373C22-D149-4E35-A13A-773451A59A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7034" y="2082555"/>
            <a:ext cx="779986" cy="779986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D924A0B2-829A-4E55-8A82-F76C9ADF60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5795" y="2065193"/>
            <a:ext cx="857476" cy="857476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97A421BD-F858-4DB8-9C25-51AB385A90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4476" y="2042818"/>
            <a:ext cx="902226" cy="902226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1271169F-CBC6-488C-9A20-628089D047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6196" y="710539"/>
            <a:ext cx="1556675" cy="1556675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E168F1CE-9970-415B-A6C7-612C64A4E9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11457" y="919348"/>
            <a:ext cx="1688265" cy="614369"/>
          </a:xfrm>
          <a:prstGeom prst="rect">
            <a:avLst/>
          </a:prstGeom>
        </p:spPr>
      </p:pic>
      <p:pic>
        <p:nvPicPr>
          <p:cNvPr id="2050" name="Picture 2" descr="Web Development Archivi - NitroAcademy">
            <a:extLst>
              <a:ext uri="{FF2B5EF4-FFF2-40B4-BE49-F238E27FC236}">
                <a16:creationId xmlns:a16="http://schemas.microsoft.com/office/drawing/2014/main" id="{FA84B2A4-582B-414D-910D-D81166A037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4844" y="965057"/>
            <a:ext cx="924367" cy="924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olo 3">
            <a:extLst>
              <a:ext uri="{FF2B5EF4-FFF2-40B4-BE49-F238E27FC236}">
                <a16:creationId xmlns:a16="http://schemas.microsoft.com/office/drawing/2014/main" id="{FD3C15C4-0928-41C2-9D61-3CD92F9CF740}"/>
              </a:ext>
            </a:extLst>
          </p:cNvPr>
          <p:cNvSpPr txBox="1">
            <a:spLocks/>
          </p:cNvSpPr>
          <p:nvPr/>
        </p:nvSpPr>
        <p:spPr>
          <a:xfrm>
            <a:off x="537906" y="314239"/>
            <a:ext cx="7433400" cy="3963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 sz="2800" b="1" dirty="0">
                <a:solidFill>
                  <a:schemeClr val="accent2">
                    <a:lumMod val="75000"/>
                  </a:schemeClr>
                </a:solidFill>
                <a:latin typeface="Roboto" panose="020B0604020202020204" charset="0"/>
                <a:ea typeface="Roboto" panose="020B0604020202020204" charset="0"/>
              </a:rPr>
              <a:t>LINGUAGGI E FRAMEWORK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907C4779-65BC-441E-9681-81B4D3B0EF1D}"/>
              </a:ext>
            </a:extLst>
          </p:cNvPr>
          <p:cNvSpPr txBox="1"/>
          <p:nvPr/>
        </p:nvSpPr>
        <p:spPr>
          <a:xfrm>
            <a:off x="1255795" y="3337199"/>
            <a:ext cx="16161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600" b="1" dirty="0">
                <a:solidFill>
                  <a:schemeClr val="tx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ARS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FC127E66-460C-4E65-9B5F-835814962AE9}"/>
              </a:ext>
            </a:extLst>
          </p:cNvPr>
          <p:cNvSpPr txBox="1"/>
          <p:nvPr/>
        </p:nvSpPr>
        <p:spPr>
          <a:xfrm>
            <a:off x="6981719" y="3337199"/>
            <a:ext cx="16161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600" b="1" dirty="0">
                <a:solidFill>
                  <a:schemeClr val="tx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LISP</a:t>
            </a:r>
          </a:p>
        </p:txBody>
      </p:sp>
      <p:pic>
        <p:nvPicPr>
          <p:cNvPr id="2054" name="Picture 6" descr="Docker Logos and Photos | Docker">
            <a:extLst>
              <a:ext uri="{FF2B5EF4-FFF2-40B4-BE49-F238E27FC236}">
                <a16:creationId xmlns:a16="http://schemas.microsoft.com/office/drawing/2014/main" id="{824807F1-3623-4AC8-83A2-55FFD3355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7236" y="3160605"/>
            <a:ext cx="1168263" cy="999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Immagine 22">
            <a:extLst>
              <a:ext uri="{FF2B5EF4-FFF2-40B4-BE49-F238E27FC236}">
                <a16:creationId xmlns:a16="http://schemas.microsoft.com/office/drawing/2014/main" id="{39C010B9-159C-40C9-8197-27E6B1F1C5E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59498" y="4357414"/>
            <a:ext cx="1095057" cy="56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734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0"/>
                            </p:stCondLst>
                            <p:childTnLst>
                              <p:par>
                                <p:cTn id="3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6000"/>
                            </p:stCondLst>
                            <p:childTnLst>
                              <p:par>
                                <p:cTn id="4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7000"/>
                            </p:stCondLst>
                            <p:childTnLst>
                              <p:par>
                                <p:cTn id="4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8000"/>
                            </p:stCondLst>
                            <p:childTnLst>
                              <p:par>
                                <p:cTn id="5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9000"/>
                            </p:stCondLst>
                            <p:childTnLst>
                              <p:par>
                                <p:cTn id="5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olo 3">
            <a:extLst>
              <a:ext uri="{FF2B5EF4-FFF2-40B4-BE49-F238E27FC236}">
                <a16:creationId xmlns:a16="http://schemas.microsoft.com/office/drawing/2014/main" id="{FD3C15C4-0928-41C2-9D61-3CD92F9CF740}"/>
              </a:ext>
            </a:extLst>
          </p:cNvPr>
          <p:cNvSpPr txBox="1">
            <a:spLocks/>
          </p:cNvSpPr>
          <p:nvPr/>
        </p:nvSpPr>
        <p:spPr>
          <a:xfrm>
            <a:off x="537906" y="314239"/>
            <a:ext cx="7433400" cy="3963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 sz="2800" b="1" dirty="0">
                <a:solidFill>
                  <a:schemeClr val="accent2">
                    <a:lumMod val="75000"/>
                  </a:schemeClr>
                </a:solidFill>
                <a:latin typeface="Roboto" panose="020B0604020202020204" charset="0"/>
                <a:ea typeface="Roboto" panose="020B0604020202020204" charset="0"/>
              </a:rPr>
              <a:t>IDE E TOOLS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A7E6A036-5A2A-4E46-A0D0-747CB8207A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4522" y="1425953"/>
            <a:ext cx="1593567" cy="1593567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60654216-35A9-4589-A925-DA3C83C61C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4466" y="1551024"/>
            <a:ext cx="1343424" cy="1343424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67743CD-48C7-4B47-813B-CB3D4A6D29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2449" y="1665235"/>
            <a:ext cx="1119821" cy="1115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VirtualBox logo and symbol, meaning, history, PNG">
            <a:extLst>
              <a:ext uri="{FF2B5EF4-FFF2-40B4-BE49-F238E27FC236}">
                <a16:creationId xmlns:a16="http://schemas.microsoft.com/office/drawing/2014/main" id="{38BD4537-1DC0-4FA2-BD36-F96B8CAF5E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911" y="1402737"/>
            <a:ext cx="2623997" cy="1639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4352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6"/>
            </a:gs>
            <a:gs pos="31000">
              <a:schemeClr val="accent1"/>
            </a:gs>
            <a:gs pos="66000">
              <a:schemeClr val="accent2"/>
            </a:gs>
            <a:gs pos="100000">
              <a:schemeClr val="accent3"/>
            </a:gs>
          </a:gsLst>
          <a:lin ang="18900732" scaled="0"/>
        </a:gradFill>
        <a:effectLst/>
      </p:bgPr>
    </p:bg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6"/>
          <p:cNvSpPr txBox="1">
            <a:spLocks noGrp="1"/>
          </p:cNvSpPr>
          <p:nvPr>
            <p:ph type="title"/>
          </p:nvPr>
        </p:nvSpPr>
        <p:spPr>
          <a:xfrm>
            <a:off x="855300" y="1946567"/>
            <a:ext cx="3716700" cy="909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Grazie dell’attenzione</a:t>
            </a:r>
            <a:endParaRPr sz="4000" dirty="0"/>
          </a:p>
        </p:txBody>
      </p:sp>
      <p:sp>
        <p:nvSpPr>
          <p:cNvPr id="313" name="Google Shape;313;p36"/>
          <p:cNvSpPr txBox="1">
            <a:spLocks noGrp="1"/>
          </p:cNvSpPr>
          <p:nvPr>
            <p:ph type="body" idx="1"/>
          </p:nvPr>
        </p:nvSpPr>
        <p:spPr>
          <a:xfrm>
            <a:off x="855300" y="2997898"/>
            <a:ext cx="3138600" cy="1818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it-IT" sz="1800" b="1" dirty="0">
                <a:latin typeface="Roboto"/>
                <a:ea typeface="Roboto"/>
                <a:sym typeface="Roboto"/>
              </a:rPr>
              <a:t>Repository </a:t>
            </a:r>
            <a:r>
              <a:rPr lang="it-IT" sz="1800" b="1" dirty="0" err="1">
                <a:latin typeface="Roboto"/>
                <a:ea typeface="Roboto"/>
                <a:sym typeface="Roboto"/>
              </a:rPr>
              <a:t>Github</a:t>
            </a:r>
            <a:r>
              <a:rPr lang="it-IT" sz="1800" b="1" dirty="0">
                <a:latin typeface="Roboto"/>
                <a:ea typeface="Roboto"/>
                <a:sym typeface="Roboto"/>
              </a:rPr>
              <a:t>: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it-IT" sz="1800" b="1" dirty="0" err="1">
                <a:latin typeface="Roboto"/>
                <a:ea typeface="Roboto"/>
                <a:sym typeface="Roboto"/>
                <a:hlinkClick r:id="rId3"/>
              </a:rPr>
              <a:t>Honeychain</a:t>
            </a:r>
            <a:r>
              <a:rPr lang="it-IT" sz="1800" b="1" dirty="0">
                <a:latin typeface="Roboto"/>
                <a:ea typeface="Roboto"/>
                <a:sym typeface="Roboto"/>
              </a:rPr>
              <a:t> 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it-IT" sz="1800" b="1" dirty="0">
              <a:latin typeface="Roboto"/>
              <a:ea typeface="Roboto"/>
              <a:sym typeface="Roboto"/>
            </a:endParaRPr>
          </a:p>
        </p:txBody>
      </p:sp>
      <p:sp>
        <p:nvSpPr>
          <p:cNvPr id="314" name="Google Shape;314;p36"/>
          <p:cNvSpPr txBox="1">
            <a:spLocks noGrp="1"/>
          </p:cNvSpPr>
          <p:nvPr>
            <p:ph type="sldNum" idx="12"/>
          </p:nvPr>
        </p:nvSpPr>
        <p:spPr>
          <a:xfrm>
            <a:off x="8608500" y="4608050"/>
            <a:ext cx="383100" cy="383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grpSp>
        <p:nvGrpSpPr>
          <p:cNvPr id="315" name="Google Shape;315;p36"/>
          <p:cNvGrpSpPr/>
          <p:nvPr/>
        </p:nvGrpSpPr>
        <p:grpSpPr>
          <a:xfrm>
            <a:off x="6551508" y="1271571"/>
            <a:ext cx="1332809" cy="1232079"/>
            <a:chOff x="5975075" y="2327500"/>
            <a:chExt cx="420100" cy="388350"/>
          </a:xfrm>
        </p:grpSpPr>
        <p:sp>
          <p:nvSpPr>
            <p:cNvPr id="316" name="Google Shape;316;p36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17" name="Google Shape;317;p36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E9D2914A-C683-4B01-BFF8-CCBC99BD6AC3}"/>
              </a:ext>
            </a:extLst>
          </p:cNvPr>
          <p:cNvSpPr txBox="1"/>
          <p:nvPr/>
        </p:nvSpPr>
        <p:spPr>
          <a:xfrm>
            <a:off x="780872" y="3907048"/>
            <a:ext cx="4572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it-IT" sz="1200" b="1" dirty="0">
                <a:latin typeface="Roboto"/>
                <a:ea typeface="Roboto"/>
                <a:sym typeface="Roboto"/>
              </a:rPr>
              <a:t>Marcello Politi</a:t>
            </a: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it-IT" sz="1200" b="1" dirty="0">
                <a:latin typeface="Roboto"/>
                <a:ea typeface="Roboto"/>
                <a:sym typeface="Roboto"/>
              </a:rPr>
              <a:t>Samir Salman</a:t>
            </a: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it-IT" sz="1200" b="1" dirty="0">
                <a:latin typeface="Roboto"/>
                <a:ea typeface="Roboto"/>
                <a:sym typeface="Roboto"/>
              </a:rPr>
              <a:t>Simone Giorgioni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reveal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CACC690-4B9C-4D17-A15E-79D6B930853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/>
              <a:t>Sistemi Distribuiti Cooperativi</a:t>
            </a:r>
          </a:p>
        </p:txBody>
      </p:sp>
    </p:spTree>
    <p:extLst>
      <p:ext uri="{BB962C8B-B14F-4D97-AF65-F5344CB8AC3E}">
        <p14:creationId xmlns:p14="http://schemas.microsoft.com/office/powerpoint/2010/main" val="40207121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A4DD83A1-DBA3-4F2C-B4DD-2C98376E9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VALIDATION AUTHORITY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C93C2B94-7B4D-4E55-A2F9-3894DCA6AE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6200" indent="0" algn="just">
              <a:buNone/>
            </a:pPr>
            <a:r>
              <a:rPr lang="it-IT" sz="1800" dirty="0"/>
              <a:t>Nel progetto la </a:t>
            </a:r>
            <a:r>
              <a:rPr lang="it-IT" sz="1800" b="1" dirty="0"/>
              <a:t>VA</a:t>
            </a:r>
            <a:r>
              <a:rPr lang="it-IT" sz="1800" dirty="0"/>
              <a:t> è composta da regole </a:t>
            </a:r>
            <a:r>
              <a:rPr lang="it-IT" sz="1800" b="1" dirty="0"/>
              <a:t>ars</a:t>
            </a:r>
            <a:r>
              <a:rPr lang="it-IT" sz="1800" dirty="0"/>
              <a:t> che regolano la logica di </a:t>
            </a:r>
            <a:r>
              <a:rPr lang="it-IT" sz="1800" b="1" dirty="0"/>
              <a:t>LOGIN</a:t>
            </a:r>
            <a:r>
              <a:rPr lang="it-IT" sz="1800" dirty="0"/>
              <a:t>, </a:t>
            </a:r>
            <a:r>
              <a:rPr lang="it-IT" sz="1800" b="1" dirty="0"/>
              <a:t>COOKIE</a:t>
            </a:r>
            <a:r>
              <a:rPr lang="it-IT" sz="1800" dirty="0"/>
              <a:t>, </a:t>
            </a:r>
            <a:r>
              <a:rPr lang="it-IT" sz="1800" b="1" dirty="0"/>
              <a:t>REGISTRAZIONE E LOG</a:t>
            </a:r>
            <a:r>
              <a:rPr lang="it-IT" sz="1800" dirty="0"/>
              <a:t> e tutte le altre funzioni a cui ha accesso il client. La </a:t>
            </a:r>
            <a:r>
              <a:rPr lang="it-IT" sz="1800" b="1" dirty="0"/>
              <a:t>VA</a:t>
            </a:r>
            <a:r>
              <a:rPr lang="it-IT" sz="1800" dirty="0"/>
              <a:t> si interpone tra i client ed il server </a:t>
            </a:r>
            <a:r>
              <a:rPr lang="it-IT" sz="1800" dirty="0" err="1"/>
              <a:t>NodeJS</a:t>
            </a:r>
            <a:r>
              <a:rPr lang="it-IT" sz="1800" dirty="0"/>
              <a:t> e la Blockchain </a:t>
            </a:r>
            <a:r>
              <a:rPr lang="it-IT" sz="1800" dirty="0" err="1"/>
              <a:t>Hyperledger</a:t>
            </a:r>
            <a:r>
              <a:rPr lang="it-IT" sz="1800" dirty="0"/>
              <a:t> </a:t>
            </a:r>
            <a:r>
              <a:rPr lang="it-IT" sz="1800" dirty="0" err="1"/>
              <a:t>Fabric</a:t>
            </a:r>
            <a:r>
              <a:rPr lang="it-IT" sz="1800" dirty="0"/>
              <a:t>. Verifica e valida tutte le richieste in uscita dai client e le reindirizza alla destinazione opportuna. Si compone di un file ars contenente le regole e di un file </a:t>
            </a:r>
            <a:r>
              <a:rPr lang="it-IT" sz="1800" b="1" dirty="0"/>
              <a:t>.</a:t>
            </a:r>
            <a:r>
              <a:rPr lang="it-IT" sz="1800" b="1" dirty="0" err="1"/>
              <a:t>scm</a:t>
            </a:r>
            <a:r>
              <a:rPr lang="it-IT" sz="1800" b="1" dirty="0"/>
              <a:t> </a:t>
            </a:r>
            <a:r>
              <a:rPr lang="it-IT" sz="1800" dirty="0"/>
              <a:t>scritto in </a:t>
            </a:r>
            <a:r>
              <a:rPr lang="it-IT" sz="1800" b="1" dirty="0" err="1"/>
              <a:t>lisp</a:t>
            </a:r>
            <a:r>
              <a:rPr lang="it-IT" sz="1800" dirty="0"/>
              <a:t> che fornire gli hooks ed altre funzionalità quali estrazione dei parametri dalla query e </a:t>
            </a:r>
            <a:r>
              <a:rPr lang="it-IT" sz="1800" dirty="0" err="1"/>
              <a:t>redirect</a:t>
            </a:r>
            <a:r>
              <a:rPr lang="it-IT" sz="1800" dirty="0"/>
              <a:t>.</a:t>
            </a:r>
          </a:p>
          <a:p>
            <a:pPr marL="76200" indent="0">
              <a:buNone/>
            </a:pPr>
            <a:endParaRPr lang="it-IT" sz="1800" dirty="0"/>
          </a:p>
        </p:txBody>
      </p:sp>
      <p:sp>
        <p:nvSpPr>
          <p:cNvPr id="6" name="Google Shape;83;p15">
            <a:extLst>
              <a:ext uri="{FF2B5EF4-FFF2-40B4-BE49-F238E27FC236}">
                <a16:creationId xmlns:a16="http://schemas.microsoft.com/office/drawing/2014/main" id="{2F4EF3E7-E6BE-47EE-83F9-E1D40BADF6E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08500" y="4608050"/>
            <a:ext cx="383100" cy="383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20850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reveal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A4DD83A1-DBA3-4F2C-B4DD-2C98376E9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SERVER NODEJS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C93C2B94-7B4D-4E55-A2F9-3894DCA6AE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6200" indent="0">
              <a:buNone/>
            </a:pPr>
            <a:r>
              <a:rPr lang="it-IT" sz="1800" dirty="0"/>
              <a:t>Nel server risiedono tutte le funzionalità inerenti alla registrazione ed alla sessione utente. Mediate e filtrate dalla VA. Abbiamo realizzato il server in </a:t>
            </a:r>
            <a:r>
              <a:rPr lang="it-IT" sz="1800" dirty="0" err="1"/>
              <a:t>NodeJS</a:t>
            </a:r>
            <a:r>
              <a:rPr lang="it-IT" sz="1800" dirty="0"/>
              <a:t>, esso si occupa di fornire le API necessarie ai client, si interfaccia anche con il DB per la raccolta dei dati. </a:t>
            </a:r>
          </a:p>
        </p:txBody>
      </p:sp>
      <p:sp>
        <p:nvSpPr>
          <p:cNvPr id="6" name="Google Shape;83;p15">
            <a:extLst>
              <a:ext uri="{FF2B5EF4-FFF2-40B4-BE49-F238E27FC236}">
                <a16:creationId xmlns:a16="http://schemas.microsoft.com/office/drawing/2014/main" id="{4A2F488F-1B3E-45ED-9491-E215AACF297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08500" y="4608050"/>
            <a:ext cx="383100" cy="383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74068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reveal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olo 3">
            <a:extLst>
              <a:ext uri="{FF2B5EF4-FFF2-40B4-BE49-F238E27FC236}">
                <a16:creationId xmlns:a16="http://schemas.microsoft.com/office/drawing/2014/main" id="{FD3C15C4-0928-41C2-9D61-3CD92F9CF740}"/>
              </a:ext>
            </a:extLst>
          </p:cNvPr>
          <p:cNvSpPr txBox="1">
            <a:spLocks/>
          </p:cNvSpPr>
          <p:nvPr/>
        </p:nvSpPr>
        <p:spPr>
          <a:xfrm>
            <a:off x="537906" y="314239"/>
            <a:ext cx="7433400" cy="3963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 sz="2800" b="1" dirty="0">
                <a:solidFill>
                  <a:schemeClr val="accent2">
                    <a:lumMod val="75000"/>
                  </a:schemeClr>
                </a:solidFill>
                <a:latin typeface="Roboto" panose="020B0604020202020204" charset="0"/>
                <a:ea typeface="Roboto" panose="020B0604020202020204" charset="0"/>
              </a:rPr>
              <a:t>REGOLE</a:t>
            </a:r>
          </a:p>
        </p:txBody>
      </p:sp>
      <p:sp>
        <p:nvSpPr>
          <p:cNvPr id="8" name="Titolo 3">
            <a:extLst>
              <a:ext uri="{FF2B5EF4-FFF2-40B4-BE49-F238E27FC236}">
                <a16:creationId xmlns:a16="http://schemas.microsoft.com/office/drawing/2014/main" id="{FD3C15C4-0928-41C2-9D61-3CD92F9CF740}"/>
              </a:ext>
            </a:extLst>
          </p:cNvPr>
          <p:cNvSpPr txBox="1">
            <a:spLocks/>
          </p:cNvSpPr>
          <p:nvPr/>
        </p:nvSpPr>
        <p:spPr>
          <a:xfrm>
            <a:off x="589945" y="1232356"/>
            <a:ext cx="7433400" cy="67078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dirty="0" err="1">
                <a:latin typeface="Roboto Light" panose="020B0604020202020204" charset="0"/>
                <a:ea typeface="Roboto Light" panose="020B0604020202020204" charset="0"/>
              </a:rPr>
              <a:t>Ogni</a:t>
            </a:r>
            <a:r>
              <a:rPr lang="en-US" sz="1800" dirty="0"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sz="1800" dirty="0" err="1">
                <a:latin typeface="Roboto Light" panose="020B0604020202020204" charset="0"/>
                <a:ea typeface="Roboto Light" panose="020B0604020202020204" charset="0"/>
              </a:rPr>
              <a:t>azione</a:t>
            </a:r>
            <a:r>
              <a:rPr lang="en-US" sz="1800" dirty="0"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sz="1800" dirty="0" err="1">
                <a:latin typeface="Roboto Light" panose="020B0604020202020204" charset="0"/>
                <a:ea typeface="Roboto Light" panose="020B0604020202020204" charset="0"/>
              </a:rPr>
              <a:t>che</a:t>
            </a:r>
            <a:r>
              <a:rPr lang="en-US" sz="1800" dirty="0">
                <a:latin typeface="Roboto Light" panose="020B0604020202020204" charset="0"/>
                <a:ea typeface="Roboto Light" panose="020B0604020202020204" charset="0"/>
              </a:rPr>
              <a:t> un player </a:t>
            </a:r>
            <a:r>
              <a:rPr lang="en-US" sz="1800" dirty="0" err="1">
                <a:latin typeface="Roboto Light" panose="020B0604020202020204" charset="0"/>
                <a:ea typeface="Roboto Light" panose="020B0604020202020204" charset="0"/>
              </a:rPr>
              <a:t>puo</a:t>
            </a:r>
            <a:r>
              <a:rPr lang="en-US" sz="1800" dirty="0">
                <a:latin typeface="Roboto Light" panose="020B0604020202020204" charset="0"/>
                <a:ea typeface="Roboto Light" panose="020B0604020202020204" charset="0"/>
              </a:rPr>
              <a:t>’ </a:t>
            </a:r>
            <a:r>
              <a:rPr lang="en-US" sz="1800" dirty="0" err="1">
                <a:latin typeface="Roboto Light" panose="020B0604020202020204" charset="0"/>
                <a:ea typeface="Roboto Light" panose="020B0604020202020204" charset="0"/>
              </a:rPr>
              <a:t>compiere</a:t>
            </a:r>
            <a:r>
              <a:rPr lang="en-US" sz="1800" dirty="0"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sz="1800" dirty="0" err="1">
                <a:latin typeface="Roboto Light" panose="020B0604020202020204" charset="0"/>
                <a:ea typeface="Roboto Light" panose="020B0604020202020204" charset="0"/>
              </a:rPr>
              <a:t>all’interno</a:t>
            </a:r>
            <a:r>
              <a:rPr lang="en-US" sz="1800" dirty="0">
                <a:latin typeface="Roboto Light" panose="020B0604020202020204" charset="0"/>
                <a:ea typeface="Roboto Light" panose="020B0604020202020204" charset="0"/>
              </a:rPr>
              <a:t> del </a:t>
            </a:r>
            <a:r>
              <a:rPr lang="en-US" sz="1800" dirty="0" err="1">
                <a:latin typeface="Roboto Light" panose="020B0604020202020204" charset="0"/>
                <a:ea typeface="Roboto Light" panose="020B0604020202020204" charset="0"/>
              </a:rPr>
              <a:t>gioco</a:t>
            </a:r>
            <a:r>
              <a:rPr lang="en-US" sz="1800" dirty="0">
                <a:latin typeface="Roboto Light" panose="020B0604020202020204" charset="0"/>
                <a:ea typeface="Roboto Light" panose="020B0604020202020204" charset="0"/>
              </a:rPr>
              <a:t> e’ </a:t>
            </a:r>
            <a:r>
              <a:rPr lang="en-US" sz="1800" dirty="0" err="1">
                <a:latin typeface="Roboto Light" panose="020B0604020202020204" charset="0"/>
                <a:ea typeface="Roboto Light" panose="020B0604020202020204" charset="0"/>
              </a:rPr>
              <a:t>vincolata</a:t>
            </a:r>
            <a:r>
              <a:rPr lang="en-US" sz="1800" dirty="0">
                <a:latin typeface="Roboto Light" panose="020B0604020202020204" charset="0"/>
                <a:ea typeface="Roboto Light" panose="020B0604020202020204" charset="0"/>
              </a:rPr>
              <a:t> da </a:t>
            </a:r>
            <a:r>
              <a:rPr lang="en-US" sz="1800" dirty="0" err="1">
                <a:latin typeface="Roboto Light" panose="020B0604020202020204" charset="0"/>
                <a:ea typeface="Roboto Light" panose="020B0604020202020204" charset="0"/>
              </a:rPr>
              <a:t>delle</a:t>
            </a:r>
            <a:r>
              <a:rPr lang="en-US" sz="1800" dirty="0"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sz="1800" dirty="0" err="1">
                <a:latin typeface="Roboto Light" panose="020B0604020202020204" charset="0"/>
                <a:ea typeface="Roboto Light" panose="020B0604020202020204" charset="0"/>
              </a:rPr>
              <a:t>regole</a:t>
            </a:r>
            <a:r>
              <a:rPr lang="en-US" sz="1800" dirty="0">
                <a:latin typeface="Roboto Light" panose="020B0604020202020204" charset="0"/>
                <a:ea typeface="Roboto Light" panose="020B0604020202020204" charset="0"/>
              </a:rPr>
              <a:t> (login, level-up, </a:t>
            </a:r>
            <a:r>
              <a:rPr lang="en-US" sz="1800" dirty="0" err="1">
                <a:latin typeface="Roboto Light" panose="020B0604020202020204" charset="0"/>
                <a:ea typeface="Roboto Light" panose="020B0604020202020204" charset="0"/>
              </a:rPr>
              <a:t>donazione</a:t>
            </a:r>
            <a:r>
              <a:rPr lang="en-US" sz="1800" dirty="0">
                <a:latin typeface="Roboto Light" panose="020B0604020202020204" charset="0"/>
                <a:ea typeface="Roboto Light" panose="020B0604020202020204" charset="0"/>
              </a:rPr>
              <a:t>, death…)</a:t>
            </a:r>
          </a:p>
          <a:p>
            <a:endParaRPr lang="en-US" sz="1800" b="1" dirty="0">
              <a:solidFill>
                <a:schemeClr val="accent2">
                  <a:lumMod val="75000"/>
                </a:schemeClr>
              </a:solidFill>
              <a:latin typeface="Roboto Light" panose="020B0604020202020204" charset="0"/>
              <a:ea typeface="Roboto Light" panose="020B0604020202020204" charset="0"/>
            </a:endParaRPr>
          </a:p>
          <a:p>
            <a:endParaRPr lang="en-US" sz="1800" b="1" dirty="0">
              <a:solidFill>
                <a:schemeClr val="accent2">
                  <a:lumMod val="75000"/>
                </a:schemeClr>
              </a:solidFill>
              <a:latin typeface="Roboto Light" panose="020B0604020202020204" charset="0"/>
              <a:ea typeface="Roboto Light" panose="020B0604020202020204" charset="0"/>
            </a:endParaRPr>
          </a:p>
          <a:p>
            <a:endParaRPr lang="it-IT" sz="1800" b="1" dirty="0">
              <a:solidFill>
                <a:schemeClr val="accent2">
                  <a:lumMod val="75000"/>
                </a:schemeClr>
              </a:solidFill>
              <a:latin typeface="Roboto Light" panose="020B0604020202020204" charset="0"/>
              <a:ea typeface="Roboto Light" panose="020B0604020202020204" charset="0"/>
            </a:endParaRPr>
          </a:p>
        </p:txBody>
      </p:sp>
      <p:sp>
        <p:nvSpPr>
          <p:cNvPr id="9" name="Titolo 3">
            <a:extLst>
              <a:ext uri="{FF2B5EF4-FFF2-40B4-BE49-F238E27FC236}">
                <a16:creationId xmlns:a16="http://schemas.microsoft.com/office/drawing/2014/main" id="{FD3C15C4-0928-41C2-9D61-3CD92F9CF740}"/>
              </a:ext>
            </a:extLst>
          </p:cNvPr>
          <p:cNvSpPr txBox="1">
            <a:spLocks/>
          </p:cNvSpPr>
          <p:nvPr/>
        </p:nvSpPr>
        <p:spPr>
          <a:xfrm>
            <a:off x="589945" y="2424958"/>
            <a:ext cx="7433400" cy="67078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000" b="1" dirty="0">
                <a:latin typeface="Roboto Light" panose="020B0604020202020204" charset="0"/>
                <a:ea typeface="Roboto Light" panose="020B0604020202020204" charset="0"/>
              </a:rPr>
              <a:t>REGOLE DI VALIDAZIONE</a:t>
            </a:r>
          </a:p>
          <a:p>
            <a:endParaRPr lang="en-US" sz="2000" b="1" dirty="0">
              <a:solidFill>
                <a:schemeClr val="accent2">
                  <a:lumMod val="75000"/>
                </a:schemeClr>
              </a:solidFill>
              <a:latin typeface="Roboto Light" panose="020B0604020202020204" charset="0"/>
              <a:ea typeface="Roboto Light" panose="020B0604020202020204" charset="0"/>
            </a:endParaRPr>
          </a:p>
          <a:p>
            <a:endParaRPr lang="en-US" sz="2000" b="1" dirty="0">
              <a:solidFill>
                <a:schemeClr val="accent2">
                  <a:lumMod val="75000"/>
                </a:schemeClr>
              </a:solidFill>
              <a:latin typeface="Roboto Light" panose="020B0604020202020204" charset="0"/>
              <a:ea typeface="Roboto Light" panose="020B0604020202020204" charset="0"/>
            </a:endParaRPr>
          </a:p>
          <a:p>
            <a:endParaRPr lang="it-IT" sz="2000" b="1" dirty="0">
              <a:solidFill>
                <a:schemeClr val="accent2">
                  <a:lumMod val="75000"/>
                </a:schemeClr>
              </a:solidFill>
              <a:latin typeface="Roboto Light" panose="020B0604020202020204" charset="0"/>
              <a:ea typeface="Roboto Light" panose="020B0604020202020204" charset="0"/>
            </a:endParaRPr>
          </a:p>
        </p:txBody>
      </p:sp>
      <p:sp>
        <p:nvSpPr>
          <p:cNvPr id="10" name="Titolo 3">
            <a:extLst>
              <a:ext uri="{FF2B5EF4-FFF2-40B4-BE49-F238E27FC236}">
                <a16:creationId xmlns:a16="http://schemas.microsoft.com/office/drawing/2014/main" id="{FD3C15C4-0928-41C2-9D61-3CD92F9CF740}"/>
              </a:ext>
            </a:extLst>
          </p:cNvPr>
          <p:cNvSpPr txBox="1">
            <a:spLocks/>
          </p:cNvSpPr>
          <p:nvPr/>
        </p:nvSpPr>
        <p:spPr>
          <a:xfrm>
            <a:off x="589945" y="3310334"/>
            <a:ext cx="7433400" cy="67078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000" b="1" dirty="0">
                <a:latin typeface="Roboto Light" panose="020B0604020202020204" charset="0"/>
                <a:ea typeface="Roboto Light" panose="020B0604020202020204" charset="0"/>
              </a:rPr>
              <a:t>REGOLE DI ACCESSO</a:t>
            </a:r>
            <a:endParaRPr lang="it-IT" sz="2000" b="1" dirty="0">
              <a:solidFill>
                <a:schemeClr val="accent2">
                  <a:lumMod val="75000"/>
                </a:schemeClr>
              </a:solidFill>
              <a:latin typeface="Roboto Light" panose="020B0604020202020204" charset="0"/>
              <a:ea typeface="Roboto Light" panose="020B0604020202020204" charset="0"/>
            </a:endParaRPr>
          </a:p>
        </p:txBody>
      </p:sp>
      <p:pic>
        <p:nvPicPr>
          <p:cNvPr id="2" name="Immagine 1" descr="Rule Pressure Stamp - Free image on Pixabay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0527" y="2510352"/>
            <a:ext cx="3130779" cy="1170781"/>
          </a:xfrm>
          <a:prstGeom prst="rect">
            <a:avLst/>
          </a:prstGeom>
        </p:spPr>
      </p:pic>
      <p:sp>
        <p:nvSpPr>
          <p:cNvPr id="7" name="Google Shape;83;p15">
            <a:extLst>
              <a:ext uri="{FF2B5EF4-FFF2-40B4-BE49-F238E27FC236}">
                <a16:creationId xmlns:a16="http://schemas.microsoft.com/office/drawing/2014/main" id="{2E6801A7-C82A-41AD-9855-18CC3BE1C5D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08500" y="4608050"/>
            <a:ext cx="383100" cy="383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30310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4CF9AF3C-58B9-4405-8A20-FD158C8C7FF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7</a:t>
            </a:fld>
            <a:endParaRPr lang="it-IT"/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266C9DB0-A9A3-4E64-AF4A-9C5C7238F7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REGOLE DI VALIDAZIONE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5EA731B9-6115-4A52-AEBD-2615F2793D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6200" indent="0">
              <a:buNone/>
            </a:pPr>
            <a:r>
              <a:rPr lang="it-IT" sz="2000" dirty="0"/>
              <a:t>Sono le regole della </a:t>
            </a:r>
            <a:r>
              <a:rPr lang="it-IT" sz="2000" b="1" dirty="0"/>
              <a:t>VA </a:t>
            </a:r>
            <a:r>
              <a:rPr lang="it-IT" sz="2000" dirty="0"/>
              <a:t>che verificano determinate condizioni durante le operazioni del client. Nel nostro progetto esse si occupano di:</a:t>
            </a:r>
          </a:p>
          <a:p>
            <a:r>
              <a:rPr lang="it-IT" sz="2000" b="1" dirty="0"/>
              <a:t>Gestione del flusso di login</a:t>
            </a:r>
          </a:p>
          <a:p>
            <a:r>
              <a:rPr lang="it-IT" sz="2000" b="1" dirty="0"/>
              <a:t>Set del cookie di login</a:t>
            </a:r>
          </a:p>
          <a:p>
            <a:r>
              <a:rPr lang="it-IT" sz="2000" b="1" dirty="0"/>
              <a:t>Scrittura dati sul DB</a:t>
            </a:r>
          </a:p>
          <a:p>
            <a:pPr marL="76200" indent="0">
              <a:buNone/>
            </a:pPr>
            <a:endParaRPr lang="it-IT" sz="2000" b="1" dirty="0"/>
          </a:p>
          <a:p>
            <a:endParaRPr lang="it-IT" sz="2000" b="1" dirty="0"/>
          </a:p>
        </p:txBody>
      </p:sp>
    </p:spTree>
    <p:extLst>
      <p:ext uri="{BB962C8B-B14F-4D97-AF65-F5344CB8AC3E}">
        <p14:creationId xmlns:p14="http://schemas.microsoft.com/office/powerpoint/2010/main" val="31912554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4CF9AF3C-58B9-4405-8A20-FD158C8C7FF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8</a:t>
            </a:fld>
            <a:endParaRPr lang="it-IT"/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266C9DB0-A9A3-4E64-AF4A-9C5C7238F7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REGOLE DI ACCESSO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5EA731B9-6115-4A52-AEBD-2615F2793D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5300" y="1353946"/>
            <a:ext cx="7487766" cy="3311495"/>
          </a:xfrm>
        </p:spPr>
        <p:txBody>
          <a:bodyPr/>
          <a:lstStyle/>
          <a:p>
            <a:pPr marL="76200" indent="0">
              <a:buNone/>
            </a:pPr>
            <a:r>
              <a:rPr lang="it-IT" sz="2000" dirty="0"/>
              <a:t>Sono le regole della </a:t>
            </a:r>
            <a:r>
              <a:rPr lang="it-IT" sz="2000" b="1" dirty="0"/>
              <a:t>VA </a:t>
            </a:r>
            <a:r>
              <a:rPr lang="it-IT" sz="2000" dirty="0"/>
              <a:t>che sotto determinate condizioni, consentono l’accesso a determinate pagine e effettuano i </a:t>
            </a:r>
            <a:r>
              <a:rPr lang="it-IT" sz="2000" dirty="0" err="1"/>
              <a:t>redirect</a:t>
            </a:r>
            <a:r>
              <a:rPr lang="it-IT" sz="2000" dirty="0"/>
              <a:t> alle risorse richieste. Nel nostro progetto esse:</a:t>
            </a:r>
          </a:p>
          <a:p>
            <a:r>
              <a:rPr lang="it-IT" sz="2000" b="1" dirty="0"/>
              <a:t>Gestiscono il game flow del giocatore</a:t>
            </a:r>
          </a:p>
          <a:p>
            <a:r>
              <a:rPr lang="it-IT" sz="2000" b="1" dirty="0"/>
              <a:t>Gestione dei </a:t>
            </a:r>
            <a:r>
              <a:rPr lang="it-IT" sz="2000" b="1" dirty="0" err="1"/>
              <a:t>redirect</a:t>
            </a:r>
            <a:r>
              <a:rPr lang="it-IT" sz="2000" b="1" dirty="0"/>
              <a:t> di Registrazione e Login</a:t>
            </a:r>
          </a:p>
          <a:p>
            <a:r>
              <a:rPr lang="it-IT" sz="2000" b="1" dirty="0"/>
              <a:t>Verifica di tutte le richieste di risorse da parte del client (es query e transazioni sulla blockchain)</a:t>
            </a:r>
          </a:p>
          <a:p>
            <a:r>
              <a:rPr lang="it-IT" sz="2000" b="1" dirty="0"/>
              <a:t>Gestione del codice </a:t>
            </a:r>
            <a:r>
              <a:rPr lang="it-IT" sz="2000" b="1" dirty="0" err="1"/>
              <a:t>lisp</a:t>
            </a:r>
            <a:r>
              <a:rPr lang="it-IT" sz="2000" b="1" dirty="0"/>
              <a:t> tramite MANAGE</a:t>
            </a:r>
          </a:p>
          <a:p>
            <a:pPr marL="76200" indent="0">
              <a:buNone/>
            </a:pPr>
            <a:endParaRPr lang="it-IT" sz="2000" dirty="0"/>
          </a:p>
        </p:txBody>
      </p:sp>
    </p:spTree>
    <p:extLst>
      <p:ext uri="{BB962C8B-B14F-4D97-AF65-F5344CB8AC3E}">
        <p14:creationId xmlns:p14="http://schemas.microsoft.com/office/powerpoint/2010/main" val="11541104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olo 3">
            <a:extLst>
              <a:ext uri="{FF2B5EF4-FFF2-40B4-BE49-F238E27FC236}">
                <a16:creationId xmlns:a16="http://schemas.microsoft.com/office/drawing/2014/main" id="{FD3C15C4-0928-41C2-9D61-3CD92F9CF740}"/>
              </a:ext>
            </a:extLst>
          </p:cNvPr>
          <p:cNvSpPr txBox="1">
            <a:spLocks/>
          </p:cNvSpPr>
          <p:nvPr/>
        </p:nvSpPr>
        <p:spPr>
          <a:xfrm>
            <a:off x="537906" y="314239"/>
            <a:ext cx="7433400" cy="3963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 sz="2800" b="1" dirty="0">
                <a:solidFill>
                  <a:schemeClr val="accent2">
                    <a:lumMod val="75000"/>
                  </a:schemeClr>
                </a:solidFill>
                <a:latin typeface="Roboto" panose="020B0604020202020204" charset="0"/>
                <a:ea typeface="Roboto" panose="020B0604020202020204" charset="0"/>
              </a:rPr>
              <a:t>MOTIVAZIONI DELLE REGOLE</a:t>
            </a:r>
          </a:p>
        </p:txBody>
      </p:sp>
      <p:sp>
        <p:nvSpPr>
          <p:cNvPr id="8" name="Titolo 3">
            <a:extLst>
              <a:ext uri="{FF2B5EF4-FFF2-40B4-BE49-F238E27FC236}">
                <a16:creationId xmlns:a16="http://schemas.microsoft.com/office/drawing/2014/main" id="{FD3C15C4-0928-41C2-9D61-3CD92F9CF740}"/>
              </a:ext>
            </a:extLst>
          </p:cNvPr>
          <p:cNvSpPr txBox="1">
            <a:spLocks/>
          </p:cNvSpPr>
          <p:nvPr/>
        </p:nvSpPr>
        <p:spPr>
          <a:xfrm>
            <a:off x="537906" y="1232356"/>
            <a:ext cx="7433400" cy="1339859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20">
              <a:lnSpc>
                <a:spcPct val="90000"/>
              </a:lnSpc>
              <a:spcBef>
                <a:spcPts val="1001"/>
              </a:spcBef>
            </a:pPr>
            <a:r>
              <a:rPr lang="it-IT" sz="1800" spc="-1" dirty="0">
                <a:latin typeface="Roboto Light" panose="020B0604020202020204" charset="0"/>
                <a:ea typeface="Roboto Light" panose="020B0604020202020204" charset="0"/>
              </a:rPr>
              <a:t>Tramite le </a:t>
            </a:r>
            <a:r>
              <a:rPr lang="it-IT" sz="1800" spc="-1" dirty="0" err="1">
                <a:latin typeface="Roboto Light" panose="020B0604020202020204" charset="0"/>
                <a:ea typeface="Roboto Light" panose="020B0604020202020204" charset="0"/>
              </a:rPr>
              <a:t>validation</a:t>
            </a:r>
            <a:r>
              <a:rPr lang="it-IT" sz="1800" spc="-1" dirty="0"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it-IT" sz="1800" spc="-1" dirty="0" err="1">
                <a:latin typeface="Roboto Light" panose="020B0604020202020204" charset="0"/>
                <a:ea typeface="Roboto Light" panose="020B0604020202020204" charset="0"/>
              </a:rPr>
              <a:t>rules</a:t>
            </a:r>
            <a:r>
              <a:rPr lang="it-IT" sz="1800" spc="-1" dirty="0">
                <a:latin typeface="Roboto Light" panose="020B0604020202020204" charset="0"/>
                <a:ea typeface="Roboto Light" panose="020B0604020202020204" charset="0"/>
              </a:rPr>
              <a:t> e le </a:t>
            </a:r>
            <a:r>
              <a:rPr lang="it-IT" sz="1800" spc="-1" dirty="0" err="1">
                <a:latin typeface="Roboto Light" panose="020B0604020202020204" charset="0"/>
                <a:ea typeface="Roboto Light" panose="020B0604020202020204" charset="0"/>
              </a:rPr>
              <a:t>access</a:t>
            </a:r>
            <a:r>
              <a:rPr lang="it-IT" sz="1800" spc="-1" dirty="0"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it-IT" sz="1800" spc="-1" dirty="0" err="1">
                <a:latin typeface="Roboto Light" panose="020B0604020202020204" charset="0"/>
                <a:ea typeface="Roboto Light" panose="020B0604020202020204" charset="0"/>
              </a:rPr>
              <a:t>rule</a:t>
            </a:r>
            <a:r>
              <a:rPr lang="it-IT" sz="1800" spc="-1" dirty="0">
                <a:latin typeface="Roboto Light" panose="020B0604020202020204" charset="0"/>
                <a:ea typeface="Roboto Light" panose="020B0604020202020204" charset="0"/>
              </a:rPr>
              <a:t>, due o più sistemi che erogano servizi possono cooperare tra loro e con altri sistemi di servizio senza necessità di modificare i software(servizi) preesistenti.</a:t>
            </a:r>
          </a:p>
        </p:txBody>
      </p:sp>
      <p:sp>
        <p:nvSpPr>
          <p:cNvPr id="35" name="CustomShape 1"/>
          <p:cNvSpPr/>
          <p:nvPr/>
        </p:nvSpPr>
        <p:spPr>
          <a:xfrm>
            <a:off x="3977268" y="2364058"/>
            <a:ext cx="3294372" cy="1595581"/>
          </a:xfrm>
          <a:prstGeom prst="ellipse">
            <a:avLst/>
          </a:prstGeom>
          <a:solidFill>
            <a:srgbClr val="E8F2A1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6" name="CustomShape 2"/>
          <p:cNvSpPr/>
          <p:nvPr/>
        </p:nvSpPr>
        <p:spPr>
          <a:xfrm>
            <a:off x="1804049" y="4500590"/>
            <a:ext cx="450659" cy="289987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it-IT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Br1</a:t>
            </a:r>
            <a:endParaRPr lang="it-IT" sz="1800" b="0" strike="noStrike" spc="-1" dirty="0">
              <a:latin typeface="Arial"/>
            </a:endParaRPr>
          </a:p>
        </p:txBody>
      </p:sp>
      <p:sp>
        <p:nvSpPr>
          <p:cNvPr id="37" name="CustomShape 3"/>
          <p:cNvSpPr/>
          <p:nvPr/>
        </p:nvSpPr>
        <p:spPr>
          <a:xfrm>
            <a:off x="4469448" y="2552776"/>
            <a:ext cx="450659" cy="289987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it-IT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WS-1</a:t>
            </a:r>
            <a:endParaRPr lang="it-IT" b="0" strike="noStrike" spc="-1" dirty="0">
              <a:latin typeface="Arial"/>
            </a:endParaRPr>
          </a:p>
        </p:txBody>
      </p:sp>
      <p:sp>
        <p:nvSpPr>
          <p:cNvPr id="38" name="Line 4"/>
          <p:cNvSpPr/>
          <p:nvPr/>
        </p:nvSpPr>
        <p:spPr>
          <a:xfrm flipH="1" flipV="1">
            <a:off x="4880429" y="2821394"/>
            <a:ext cx="693589" cy="522238"/>
          </a:xfrm>
          <a:prstGeom prst="line">
            <a:avLst/>
          </a:prstGeom>
          <a:ln>
            <a:solidFill>
              <a:srgbClr val="3465A4"/>
            </a:solidFill>
            <a:headEnd type="stealth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9" name="Line 5"/>
          <p:cNvSpPr/>
          <p:nvPr/>
        </p:nvSpPr>
        <p:spPr>
          <a:xfrm flipV="1">
            <a:off x="2176963" y="3703916"/>
            <a:ext cx="2266623" cy="796672"/>
          </a:xfrm>
          <a:prstGeom prst="line">
            <a:avLst/>
          </a:prstGeom>
          <a:ln>
            <a:solidFill>
              <a:srgbClr val="3465A4"/>
            </a:solidFill>
            <a:headEnd type="stealth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0" name="CustomShape 6"/>
          <p:cNvSpPr/>
          <p:nvPr/>
        </p:nvSpPr>
        <p:spPr>
          <a:xfrm>
            <a:off x="5586798" y="3172092"/>
            <a:ext cx="1245181" cy="709958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it-IT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Validation</a:t>
            </a:r>
            <a:endParaRPr lang="it-IT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it-IT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Manager</a:t>
            </a:r>
            <a:endParaRPr lang="it-IT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it-IT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VA</a:t>
            </a:r>
            <a:endParaRPr lang="it-IT" b="0" strike="noStrike" spc="-1" dirty="0">
              <a:latin typeface="Arial"/>
            </a:endParaRPr>
          </a:p>
        </p:txBody>
      </p:sp>
      <p:sp>
        <p:nvSpPr>
          <p:cNvPr id="41" name="CustomShape 7"/>
          <p:cNvSpPr/>
          <p:nvPr/>
        </p:nvSpPr>
        <p:spPr>
          <a:xfrm>
            <a:off x="4696420" y="3222476"/>
            <a:ext cx="937119" cy="671808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it-IT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Access</a:t>
            </a:r>
            <a:endParaRPr lang="it-IT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it-IT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Manager</a:t>
            </a:r>
            <a:endParaRPr lang="it-IT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it-IT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AM</a:t>
            </a:r>
            <a:endParaRPr lang="it-IT" b="0" strike="noStrike" spc="-1" dirty="0">
              <a:latin typeface="Arial"/>
            </a:endParaRPr>
          </a:p>
        </p:txBody>
      </p:sp>
      <p:sp>
        <p:nvSpPr>
          <p:cNvPr id="42" name="CustomShape 8"/>
          <p:cNvSpPr/>
          <p:nvPr/>
        </p:nvSpPr>
        <p:spPr>
          <a:xfrm>
            <a:off x="2753168" y="4500590"/>
            <a:ext cx="450659" cy="289987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it-IT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Br2</a:t>
            </a:r>
            <a:endParaRPr lang="it-IT" sz="1800" b="0" strike="noStrike" spc="-1" dirty="0">
              <a:latin typeface="Arial"/>
            </a:endParaRPr>
          </a:p>
        </p:txBody>
      </p:sp>
      <p:sp>
        <p:nvSpPr>
          <p:cNvPr id="43" name="CustomShape 9"/>
          <p:cNvSpPr/>
          <p:nvPr/>
        </p:nvSpPr>
        <p:spPr>
          <a:xfrm>
            <a:off x="3671999" y="4500590"/>
            <a:ext cx="450659" cy="289987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it-IT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Br3</a:t>
            </a:r>
            <a:endParaRPr lang="it-IT" sz="1800" b="0" strike="noStrike" spc="-1" dirty="0">
              <a:latin typeface="Arial"/>
            </a:endParaRPr>
          </a:p>
        </p:txBody>
      </p:sp>
      <p:sp>
        <p:nvSpPr>
          <p:cNvPr id="44" name="CustomShape 10"/>
          <p:cNvSpPr/>
          <p:nvPr/>
        </p:nvSpPr>
        <p:spPr>
          <a:xfrm>
            <a:off x="4469447" y="4500589"/>
            <a:ext cx="450659" cy="289987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it-IT" sz="18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BrN</a:t>
            </a:r>
            <a:endParaRPr lang="it-IT" sz="1800" b="0" strike="noStrike" spc="-1" dirty="0">
              <a:latin typeface="Arial"/>
            </a:endParaRPr>
          </a:p>
        </p:txBody>
      </p:sp>
      <p:sp>
        <p:nvSpPr>
          <p:cNvPr id="45" name="CustomShape 11"/>
          <p:cNvSpPr/>
          <p:nvPr/>
        </p:nvSpPr>
        <p:spPr>
          <a:xfrm>
            <a:off x="6252932" y="2589922"/>
            <a:ext cx="450659" cy="289987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it-IT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WS-M</a:t>
            </a:r>
            <a:endParaRPr lang="it-IT" b="0" strike="noStrike" spc="-1" dirty="0">
              <a:latin typeface="Arial"/>
            </a:endParaRPr>
          </a:p>
        </p:txBody>
      </p:sp>
      <p:sp>
        <p:nvSpPr>
          <p:cNvPr id="46" name="CustomShape 12"/>
          <p:cNvSpPr/>
          <p:nvPr/>
        </p:nvSpPr>
        <p:spPr>
          <a:xfrm>
            <a:off x="5361470" y="2462365"/>
            <a:ext cx="450659" cy="289987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it-IT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WS-2</a:t>
            </a:r>
            <a:endParaRPr lang="it-IT" b="0" strike="noStrike" spc="-1" dirty="0">
              <a:latin typeface="Arial"/>
            </a:endParaRPr>
          </a:p>
        </p:txBody>
      </p:sp>
      <p:sp>
        <p:nvSpPr>
          <p:cNvPr id="47" name="Line 13"/>
          <p:cNvSpPr/>
          <p:nvPr/>
        </p:nvSpPr>
        <p:spPr>
          <a:xfrm flipV="1">
            <a:off x="3203828" y="3927468"/>
            <a:ext cx="1612672" cy="573120"/>
          </a:xfrm>
          <a:prstGeom prst="line">
            <a:avLst/>
          </a:prstGeom>
          <a:ln>
            <a:solidFill>
              <a:srgbClr val="3465A4"/>
            </a:solidFill>
            <a:headEnd type="stealth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8" name="Line 14"/>
          <p:cNvSpPr/>
          <p:nvPr/>
        </p:nvSpPr>
        <p:spPr>
          <a:xfrm flipH="1">
            <a:off x="4045205" y="3992822"/>
            <a:ext cx="1084355" cy="464925"/>
          </a:xfrm>
          <a:prstGeom prst="line">
            <a:avLst/>
          </a:prstGeom>
          <a:ln>
            <a:solidFill>
              <a:srgbClr val="3465A4"/>
            </a:solidFill>
            <a:headEnd type="stealth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9" name="Line 15"/>
          <p:cNvSpPr/>
          <p:nvPr/>
        </p:nvSpPr>
        <p:spPr>
          <a:xfrm flipH="1">
            <a:off x="4942046" y="3927468"/>
            <a:ext cx="1028891" cy="563462"/>
          </a:xfrm>
          <a:prstGeom prst="line">
            <a:avLst/>
          </a:prstGeom>
          <a:ln>
            <a:solidFill>
              <a:srgbClr val="3465A4"/>
            </a:solidFill>
            <a:headEnd type="stealth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0" name="Line 16"/>
          <p:cNvSpPr/>
          <p:nvPr/>
        </p:nvSpPr>
        <p:spPr>
          <a:xfrm flipH="1" flipV="1">
            <a:off x="5485828" y="2802737"/>
            <a:ext cx="173571" cy="493224"/>
          </a:xfrm>
          <a:prstGeom prst="line">
            <a:avLst/>
          </a:prstGeom>
          <a:ln>
            <a:solidFill>
              <a:srgbClr val="3465A4"/>
            </a:solidFill>
            <a:headEnd type="stealth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1" name="Line 17"/>
          <p:cNvSpPr/>
          <p:nvPr/>
        </p:nvSpPr>
        <p:spPr>
          <a:xfrm flipV="1">
            <a:off x="5726298" y="2819142"/>
            <a:ext cx="624056" cy="522238"/>
          </a:xfrm>
          <a:prstGeom prst="line">
            <a:avLst/>
          </a:prstGeom>
          <a:ln>
            <a:solidFill>
              <a:srgbClr val="3465A4"/>
            </a:solidFill>
            <a:headEnd type="stealth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" name="Google Shape;83;p15">
            <a:extLst>
              <a:ext uri="{FF2B5EF4-FFF2-40B4-BE49-F238E27FC236}">
                <a16:creationId xmlns:a16="http://schemas.microsoft.com/office/drawing/2014/main" id="{E7F9E19A-AE09-49DD-8D97-AA18F139DB1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08500" y="4608050"/>
            <a:ext cx="383100" cy="383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40652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7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</p:bldLst>
  </p:timing>
</p:sld>
</file>

<file path=ppt/theme/theme1.xml><?xml version="1.0" encoding="utf-8"?>
<a:theme xmlns:a="http://schemas.openxmlformats.org/drawingml/2006/main" name="Minola template">
  <a:themeElements>
    <a:clrScheme name="Custom 347">
      <a:dk1>
        <a:srgbClr val="061A22"/>
      </a:dk1>
      <a:lt1>
        <a:srgbClr val="FFFFFF"/>
      </a:lt1>
      <a:dk2>
        <a:srgbClr val="808D8B"/>
      </a:dk2>
      <a:lt2>
        <a:srgbClr val="E7EDEB"/>
      </a:lt2>
      <a:accent1>
        <a:srgbClr val="CCFF67"/>
      </a:accent1>
      <a:accent2>
        <a:srgbClr val="6DD84D"/>
      </a:accent2>
      <a:accent3>
        <a:srgbClr val="17B342"/>
      </a:accent3>
      <a:accent4>
        <a:srgbClr val="009E9A"/>
      </a:accent4>
      <a:accent5>
        <a:srgbClr val="075E68"/>
      </a:accent5>
      <a:accent6>
        <a:srgbClr val="E4FDC4"/>
      </a:accent6>
      <a:hlink>
        <a:srgbClr val="008064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29</TotalTime>
  <Words>578</Words>
  <Application>Microsoft Office PowerPoint</Application>
  <PresentationFormat>Presentazione su schermo (16:9)</PresentationFormat>
  <Paragraphs>99</Paragraphs>
  <Slides>25</Slides>
  <Notes>10</Notes>
  <HiddenSlides>0</HiddenSlides>
  <MMClips>2</MMClips>
  <ScaleCrop>false</ScaleCrop>
  <HeadingPairs>
    <vt:vector size="6" baseType="variant">
      <vt:variant>
        <vt:lpstr>Caratteri utilizzati</vt:lpstr>
      </vt:variant>
      <vt:variant>
        <vt:i4>7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25</vt:i4>
      </vt:variant>
    </vt:vector>
  </HeadingPairs>
  <TitlesOfParts>
    <vt:vector size="33" baseType="lpstr">
      <vt:lpstr>Wingdings</vt:lpstr>
      <vt:lpstr>Roboto Slab</vt:lpstr>
      <vt:lpstr>Calibri</vt:lpstr>
      <vt:lpstr>Arial</vt:lpstr>
      <vt:lpstr>Roboto</vt:lpstr>
      <vt:lpstr>Roboto Light</vt:lpstr>
      <vt:lpstr>Adobe Gothic Std B</vt:lpstr>
      <vt:lpstr>Minola template</vt:lpstr>
      <vt:lpstr>HONEY CHAIN A Blockchain based Videogame Progetto SDC, SCRS Prof. M.Talamo Prof. F.Arcieri</vt:lpstr>
      <vt:lpstr>Obiettivi del Progetto</vt:lpstr>
      <vt:lpstr>Sistemi Distribuiti Cooperativi</vt:lpstr>
      <vt:lpstr>VALIDATION AUTHORITY</vt:lpstr>
      <vt:lpstr>SERVER NODEJS</vt:lpstr>
      <vt:lpstr>Presentazione standard di PowerPoint</vt:lpstr>
      <vt:lpstr>REGOLE DI VALIDAZIONE</vt:lpstr>
      <vt:lpstr>REGOLE DI ACCESSO</vt:lpstr>
      <vt:lpstr>Presentazione standard di PowerPoint</vt:lpstr>
      <vt:lpstr>1 Struttura del progetto</vt:lpstr>
      <vt:lpstr>STRUTTURA PROGETTO</vt:lpstr>
      <vt:lpstr>1.1 STRUTTURA COMPONENTI</vt:lpstr>
      <vt:lpstr>FUNZIONALITÀ APP</vt:lpstr>
      <vt:lpstr>FUNZIONALITÀ GIOCO</vt:lpstr>
      <vt:lpstr>2  ANTEPRIMA APP E GIOCO</vt:lpstr>
      <vt:lpstr>VIDEOGIOCO PC</vt:lpstr>
      <vt:lpstr>Presentazione standard di PowerPoint</vt:lpstr>
      <vt:lpstr>APP ANDROID/IOS</vt:lpstr>
      <vt:lpstr>SCREENSHOT</vt:lpstr>
      <vt:lpstr>SCREENSHOT</vt:lpstr>
      <vt:lpstr>Presentazione standard di PowerPoint</vt:lpstr>
      <vt:lpstr>3 TECNOLOGIE UTILIZZATE</vt:lpstr>
      <vt:lpstr>Presentazione standard di PowerPoint</vt:lpstr>
      <vt:lpstr>Presentazione standard di PowerPoint</vt:lpstr>
      <vt:lpstr>Grazie dell’attenzione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HONEY CHAIN A Blockchain based Videogame Progetto SDC, SCRS Prof. M.Talamo Prof. F.Arcieri</dc:title>
  <dc:creator>Marcello Politi</dc:creator>
  <cp:lastModifiedBy>samir salman</cp:lastModifiedBy>
  <cp:revision>32</cp:revision>
  <dcterms:modified xsi:type="dcterms:W3CDTF">2020-09-16T09:41:48Z</dcterms:modified>
</cp:coreProperties>
</file>